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4211300" cy="20104100"/>
  <p:notesSz cx="14211300" cy="201041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2886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66323" y="6232271"/>
            <a:ext cx="12085003" cy="42218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300" b="1" i="0">
                <a:solidFill>
                  <a:srgbClr val="A3371F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32647" y="11258296"/>
            <a:ext cx="9952355" cy="5026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300" b="1" i="0">
                <a:solidFill>
                  <a:srgbClr val="A3371F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300" b="1" i="0">
                <a:solidFill>
                  <a:srgbClr val="A3371F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10882" y="4623943"/>
            <a:ext cx="6184678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322089" y="4623943"/>
            <a:ext cx="6184678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300" b="1" i="0">
                <a:solidFill>
                  <a:srgbClr val="A3371F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4208125" cy="6101080"/>
          </a:xfrm>
          <a:custGeom>
            <a:avLst/>
            <a:gdLst/>
            <a:ahLst/>
            <a:cxnLst/>
            <a:rect l="l" t="t" r="r" b="b"/>
            <a:pathLst>
              <a:path w="14208125" h="6101080">
                <a:moveTo>
                  <a:pt x="0" y="6100927"/>
                </a:moveTo>
                <a:lnTo>
                  <a:pt x="14208077" y="6100927"/>
                </a:lnTo>
                <a:lnTo>
                  <a:pt x="14208077" y="0"/>
                </a:lnTo>
                <a:lnTo>
                  <a:pt x="0" y="0"/>
                </a:lnTo>
                <a:lnTo>
                  <a:pt x="0" y="6100927"/>
                </a:lnTo>
                <a:close/>
              </a:path>
            </a:pathLst>
          </a:custGeom>
          <a:solidFill>
            <a:srgbClr val="175C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7894899"/>
            <a:ext cx="14211935" cy="3661410"/>
          </a:xfrm>
          <a:custGeom>
            <a:avLst/>
            <a:gdLst/>
            <a:ahLst/>
            <a:cxnLst/>
            <a:rect l="l" t="t" r="r" b="b"/>
            <a:pathLst>
              <a:path w="14211935" h="3661409">
                <a:moveTo>
                  <a:pt x="0" y="3661028"/>
                </a:moveTo>
                <a:lnTo>
                  <a:pt x="14211673" y="3661028"/>
                </a:lnTo>
                <a:lnTo>
                  <a:pt x="14211673" y="0"/>
                </a:lnTo>
                <a:lnTo>
                  <a:pt x="0" y="0"/>
                </a:lnTo>
                <a:lnTo>
                  <a:pt x="0" y="3661028"/>
                </a:lnTo>
                <a:close/>
              </a:path>
            </a:pathLst>
          </a:custGeom>
          <a:solidFill>
            <a:srgbClr val="A337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6244171"/>
            <a:ext cx="14211935" cy="1507490"/>
          </a:xfrm>
          <a:custGeom>
            <a:avLst/>
            <a:gdLst/>
            <a:ahLst/>
            <a:cxnLst/>
            <a:rect l="l" t="t" r="r" b="b"/>
            <a:pathLst>
              <a:path w="14211935" h="1507490">
                <a:moveTo>
                  <a:pt x="0" y="1507482"/>
                </a:moveTo>
                <a:lnTo>
                  <a:pt x="14211673" y="1507482"/>
                </a:lnTo>
                <a:lnTo>
                  <a:pt x="14211673" y="0"/>
                </a:lnTo>
                <a:lnTo>
                  <a:pt x="0" y="0"/>
                </a:lnTo>
                <a:lnTo>
                  <a:pt x="0" y="1507482"/>
                </a:lnTo>
                <a:close/>
              </a:path>
            </a:pathLst>
          </a:custGeom>
          <a:solidFill>
            <a:srgbClr val="A337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6100927"/>
            <a:ext cx="14211935" cy="143510"/>
          </a:xfrm>
          <a:custGeom>
            <a:avLst/>
            <a:gdLst/>
            <a:ahLst/>
            <a:cxnLst/>
            <a:rect l="l" t="t" r="r" b="b"/>
            <a:pathLst>
              <a:path w="14211935" h="143510">
                <a:moveTo>
                  <a:pt x="0" y="143244"/>
                </a:moveTo>
                <a:lnTo>
                  <a:pt x="0" y="0"/>
                </a:lnTo>
                <a:lnTo>
                  <a:pt x="14211674" y="0"/>
                </a:lnTo>
                <a:lnTo>
                  <a:pt x="14211674" y="143244"/>
                </a:lnTo>
                <a:lnTo>
                  <a:pt x="0" y="1432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0" y="17800237"/>
            <a:ext cx="14211935" cy="2304415"/>
          </a:xfrm>
          <a:custGeom>
            <a:avLst/>
            <a:gdLst/>
            <a:ahLst/>
            <a:cxnLst/>
            <a:rect l="l" t="t" r="r" b="b"/>
            <a:pathLst>
              <a:path w="14211935" h="2304415">
                <a:moveTo>
                  <a:pt x="0" y="2303862"/>
                </a:moveTo>
                <a:lnTo>
                  <a:pt x="14211673" y="2303862"/>
                </a:lnTo>
                <a:lnTo>
                  <a:pt x="14211673" y="0"/>
                </a:lnTo>
                <a:lnTo>
                  <a:pt x="0" y="0"/>
                </a:lnTo>
                <a:lnTo>
                  <a:pt x="0" y="2303862"/>
                </a:lnTo>
                <a:close/>
              </a:path>
            </a:pathLst>
          </a:custGeom>
          <a:solidFill>
            <a:srgbClr val="A337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0" y="12988343"/>
            <a:ext cx="14211935" cy="4669155"/>
          </a:xfrm>
          <a:custGeom>
            <a:avLst/>
            <a:gdLst/>
            <a:ahLst/>
            <a:cxnLst/>
            <a:rect l="l" t="t" r="r" b="b"/>
            <a:pathLst>
              <a:path w="14211935" h="4669155">
                <a:moveTo>
                  <a:pt x="0" y="4668649"/>
                </a:moveTo>
                <a:lnTo>
                  <a:pt x="14211673" y="4668649"/>
                </a:lnTo>
                <a:lnTo>
                  <a:pt x="14211673" y="0"/>
                </a:lnTo>
                <a:lnTo>
                  <a:pt x="0" y="0"/>
                </a:lnTo>
                <a:lnTo>
                  <a:pt x="0" y="4668649"/>
                </a:lnTo>
                <a:close/>
              </a:path>
            </a:pathLst>
          </a:custGeom>
          <a:solidFill>
            <a:srgbClr val="A337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0" y="11699171"/>
            <a:ext cx="14211935" cy="1146175"/>
          </a:xfrm>
          <a:custGeom>
            <a:avLst/>
            <a:gdLst/>
            <a:ahLst/>
            <a:cxnLst/>
            <a:rect l="l" t="t" r="r" b="b"/>
            <a:pathLst>
              <a:path w="14211935" h="1146175">
                <a:moveTo>
                  <a:pt x="0" y="1145927"/>
                </a:moveTo>
                <a:lnTo>
                  <a:pt x="14211673" y="1145927"/>
                </a:lnTo>
                <a:lnTo>
                  <a:pt x="14211673" y="0"/>
                </a:lnTo>
                <a:lnTo>
                  <a:pt x="0" y="0"/>
                </a:lnTo>
                <a:lnTo>
                  <a:pt x="0" y="1145927"/>
                </a:lnTo>
                <a:close/>
              </a:path>
            </a:pathLst>
          </a:custGeom>
          <a:solidFill>
            <a:srgbClr val="A337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9727" y="417834"/>
            <a:ext cx="11170285" cy="1902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300" b="1" i="0">
                <a:solidFill>
                  <a:srgbClr val="A3371F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10882" y="4623943"/>
            <a:ext cx="12795885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834001" y="18696814"/>
            <a:ext cx="4549648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10882" y="18696814"/>
            <a:ext cx="3270059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236708" y="18696814"/>
            <a:ext cx="3270059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0852" y="-197262"/>
            <a:ext cx="7757795" cy="6306820"/>
          </a:xfrm>
          <a:prstGeom prst="rect">
            <a:avLst/>
          </a:prstGeom>
        </p:spPr>
        <p:txBody>
          <a:bodyPr vert="horz" wrap="square" lIns="0" tIns="421005" rIns="0" bIns="0" rtlCol="0">
            <a:spAutoFit/>
          </a:bodyPr>
          <a:lstStyle/>
          <a:p>
            <a:pPr marL="12700" marR="5080">
              <a:lnSpc>
                <a:spcPct val="78300"/>
              </a:lnSpc>
              <a:spcBef>
                <a:spcPts val="3315"/>
              </a:spcBef>
            </a:pPr>
            <a:r>
              <a:rPr sz="12300" b="1" spc="2039" dirty="0">
                <a:solidFill>
                  <a:srgbClr val="FFFFFF"/>
                </a:solidFill>
                <a:latin typeface="Tahoma"/>
                <a:cs typeface="Tahoma"/>
              </a:rPr>
              <a:t>CO </a:t>
            </a:r>
            <a:r>
              <a:rPr sz="12300" b="1" spc="1580" dirty="0">
                <a:solidFill>
                  <a:srgbClr val="FFFFFF"/>
                </a:solidFill>
                <a:latin typeface="Tahoma"/>
                <a:cs typeface="Tahoma"/>
              </a:rPr>
              <a:t>DOKÁŽE </a:t>
            </a:r>
            <a:r>
              <a:rPr sz="12300" b="1" spc="2135" dirty="0">
                <a:solidFill>
                  <a:srgbClr val="FFFFFF"/>
                </a:solidFill>
                <a:latin typeface="Tahoma"/>
                <a:cs typeface="Tahoma"/>
              </a:rPr>
              <a:t>MOJE </a:t>
            </a:r>
            <a:r>
              <a:rPr sz="12300" b="1" spc="1614" dirty="0">
                <a:solidFill>
                  <a:srgbClr val="FFFFFF"/>
                </a:solidFill>
                <a:latin typeface="Tahoma"/>
                <a:cs typeface="Tahoma"/>
              </a:rPr>
              <a:t>TĚLO?</a:t>
            </a:r>
            <a:endParaRPr sz="12300">
              <a:latin typeface="Tahoma"/>
              <a:cs typeface="Tahom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661091" y="-1"/>
            <a:ext cx="11550650" cy="11295380"/>
            <a:chOff x="2661091" y="-1"/>
            <a:chExt cx="11550650" cy="11295380"/>
          </a:xfrm>
        </p:grpSpPr>
        <p:sp>
          <p:nvSpPr>
            <p:cNvPr id="4" name="object 4"/>
            <p:cNvSpPr/>
            <p:nvPr/>
          </p:nvSpPr>
          <p:spPr>
            <a:xfrm>
              <a:off x="3560000" y="0"/>
              <a:ext cx="10652125" cy="9653270"/>
            </a:xfrm>
            <a:custGeom>
              <a:avLst/>
              <a:gdLst/>
              <a:ahLst/>
              <a:cxnLst/>
              <a:rect l="l" t="t" r="r" b="b"/>
              <a:pathLst>
                <a:path w="10652125" h="9653270">
                  <a:moveTo>
                    <a:pt x="4884712" y="7009511"/>
                  </a:moveTo>
                  <a:lnTo>
                    <a:pt x="3831666" y="5881408"/>
                  </a:lnTo>
                  <a:lnTo>
                    <a:pt x="3228556" y="6721932"/>
                  </a:lnTo>
                  <a:lnTo>
                    <a:pt x="3057906" y="6757238"/>
                  </a:lnTo>
                  <a:lnTo>
                    <a:pt x="2632100" y="6905942"/>
                  </a:lnTo>
                  <a:lnTo>
                    <a:pt x="2080323" y="7232142"/>
                  </a:lnTo>
                  <a:lnTo>
                    <a:pt x="1531759" y="7799984"/>
                  </a:lnTo>
                  <a:lnTo>
                    <a:pt x="1020330" y="8405000"/>
                  </a:lnTo>
                  <a:lnTo>
                    <a:pt x="550202" y="8812847"/>
                  </a:lnTo>
                  <a:lnTo>
                    <a:pt x="206032" y="9043162"/>
                  </a:lnTo>
                  <a:lnTo>
                    <a:pt x="72504" y="9115577"/>
                  </a:lnTo>
                  <a:lnTo>
                    <a:pt x="48336" y="9183294"/>
                  </a:lnTo>
                  <a:lnTo>
                    <a:pt x="8051" y="9340952"/>
                  </a:lnTo>
                  <a:lnTo>
                    <a:pt x="0" y="9520276"/>
                  </a:lnTo>
                  <a:lnTo>
                    <a:pt x="72504" y="9653016"/>
                  </a:lnTo>
                  <a:lnTo>
                    <a:pt x="3706482" y="7676959"/>
                  </a:lnTo>
                  <a:lnTo>
                    <a:pt x="3785565" y="7627023"/>
                  </a:lnTo>
                  <a:lnTo>
                    <a:pt x="3891610" y="7544867"/>
                  </a:lnTo>
                  <a:lnTo>
                    <a:pt x="4003535" y="7431354"/>
                  </a:lnTo>
                  <a:lnTo>
                    <a:pt x="4201833" y="7292937"/>
                  </a:lnTo>
                  <a:lnTo>
                    <a:pt x="4497997" y="7155980"/>
                  </a:lnTo>
                  <a:lnTo>
                    <a:pt x="4767224" y="7051256"/>
                  </a:lnTo>
                  <a:lnTo>
                    <a:pt x="4884712" y="7009511"/>
                  </a:lnTo>
                  <a:close/>
                </a:path>
                <a:path w="10652125" h="9653270">
                  <a:moveTo>
                    <a:pt x="9743783" y="7746886"/>
                  </a:moveTo>
                  <a:lnTo>
                    <a:pt x="9610547" y="7296594"/>
                  </a:lnTo>
                  <a:lnTo>
                    <a:pt x="9369222" y="6881736"/>
                  </a:lnTo>
                  <a:lnTo>
                    <a:pt x="9137840" y="6577609"/>
                  </a:lnTo>
                  <a:lnTo>
                    <a:pt x="9034475" y="6459499"/>
                  </a:lnTo>
                  <a:lnTo>
                    <a:pt x="8927008" y="6549872"/>
                  </a:lnTo>
                  <a:lnTo>
                    <a:pt x="8636457" y="6746595"/>
                  </a:lnTo>
                  <a:lnTo>
                    <a:pt x="8210550" y="6938035"/>
                  </a:lnTo>
                  <a:lnTo>
                    <a:pt x="7697038" y="7012559"/>
                  </a:lnTo>
                  <a:lnTo>
                    <a:pt x="7972044" y="7246925"/>
                  </a:lnTo>
                  <a:lnTo>
                    <a:pt x="7874381" y="7275233"/>
                  </a:lnTo>
                  <a:lnTo>
                    <a:pt x="7633741" y="7356284"/>
                  </a:lnTo>
                  <a:lnTo>
                    <a:pt x="7328662" y="7484211"/>
                  </a:lnTo>
                  <a:lnTo>
                    <a:pt x="7037654" y="7653147"/>
                  </a:lnTo>
                  <a:lnTo>
                    <a:pt x="6586512" y="7836725"/>
                  </a:lnTo>
                  <a:lnTo>
                    <a:pt x="5929134" y="7996872"/>
                  </a:lnTo>
                  <a:lnTo>
                    <a:pt x="5336210" y="8110144"/>
                  </a:lnTo>
                  <a:lnTo>
                    <a:pt x="5078425" y="8153108"/>
                  </a:lnTo>
                  <a:lnTo>
                    <a:pt x="5099951" y="8215465"/>
                  </a:lnTo>
                  <a:lnTo>
                    <a:pt x="5152237" y="8356638"/>
                  </a:lnTo>
                  <a:lnTo>
                    <a:pt x="5216842" y="8507755"/>
                  </a:lnTo>
                  <a:lnTo>
                    <a:pt x="5275313" y="8599983"/>
                  </a:lnTo>
                  <a:lnTo>
                    <a:pt x="5436311" y="8622386"/>
                  </a:lnTo>
                  <a:lnTo>
                    <a:pt x="5726481" y="8619896"/>
                  </a:lnTo>
                  <a:lnTo>
                    <a:pt x="6004344" y="8607450"/>
                  </a:lnTo>
                  <a:lnTo>
                    <a:pt x="6128410" y="8599983"/>
                  </a:lnTo>
                  <a:lnTo>
                    <a:pt x="9034475" y="8390649"/>
                  </a:lnTo>
                  <a:lnTo>
                    <a:pt x="9152776" y="8373123"/>
                  </a:lnTo>
                  <a:lnTo>
                    <a:pt x="9409036" y="8290268"/>
                  </a:lnTo>
                  <a:lnTo>
                    <a:pt x="9655353" y="8096656"/>
                  </a:lnTo>
                  <a:lnTo>
                    <a:pt x="9743783" y="7746886"/>
                  </a:lnTo>
                  <a:close/>
                </a:path>
                <a:path w="10652125" h="9653270">
                  <a:moveTo>
                    <a:pt x="10651668" y="1311694"/>
                  </a:moveTo>
                  <a:lnTo>
                    <a:pt x="10514724" y="1181138"/>
                  </a:lnTo>
                  <a:lnTo>
                    <a:pt x="10259377" y="1069200"/>
                  </a:lnTo>
                  <a:lnTo>
                    <a:pt x="10214889" y="958380"/>
                  </a:lnTo>
                  <a:lnTo>
                    <a:pt x="10081641" y="695807"/>
                  </a:lnTo>
                  <a:lnTo>
                    <a:pt x="9903663" y="447408"/>
                  </a:lnTo>
                  <a:lnTo>
                    <a:pt x="9859924" y="386372"/>
                  </a:lnTo>
                  <a:lnTo>
                    <a:pt x="9550070" y="134937"/>
                  </a:lnTo>
                  <a:lnTo>
                    <a:pt x="9330372" y="0"/>
                  </a:lnTo>
                  <a:lnTo>
                    <a:pt x="7500328" y="0"/>
                  </a:lnTo>
                  <a:lnTo>
                    <a:pt x="7161136" y="154025"/>
                  </a:lnTo>
                  <a:lnTo>
                    <a:pt x="6747561" y="351701"/>
                  </a:lnTo>
                  <a:lnTo>
                    <a:pt x="6578333" y="434835"/>
                  </a:lnTo>
                  <a:lnTo>
                    <a:pt x="6656451" y="575462"/>
                  </a:lnTo>
                  <a:lnTo>
                    <a:pt x="8718817" y="447408"/>
                  </a:lnTo>
                  <a:lnTo>
                    <a:pt x="8758568" y="508279"/>
                  </a:lnTo>
                  <a:lnTo>
                    <a:pt x="8858669" y="657910"/>
                  </a:lnTo>
                  <a:lnTo>
                    <a:pt x="8990406" y="846810"/>
                  </a:lnTo>
                  <a:lnTo>
                    <a:pt x="9125052" y="1025499"/>
                  </a:lnTo>
                  <a:lnTo>
                    <a:pt x="9230258" y="1193876"/>
                  </a:lnTo>
                  <a:lnTo>
                    <a:pt x="9294165" y="1360208"/>
                  </a:lnTo>
                  <a:lnTo>
                    <a:pt x="9325839" y="1487297"/>
                  </a:lnTo>
                  <a:lnTo>
                    <a:pt x="9334386" y="1537919"/>
                  </a:lnTo>
                  <a:lnTo>
                    <a:pt x="9292742" y="1572488"/>
                  </a:lnTo>
                  <a:lnTo>
                    <a:pt x="9198089" y="1657438"/>
                  </a:lnTo>
                  <a:lnTo>
                    <a:pt x="9095803" y="1764652"/>
                  </a:lnTo>
                  <a:lnTo>
                    <a:pt x="9031300" y="1866023"/>
                  </a:lnTo>
                  <a:lnTo>
                    <a:pt x="9020442" y="1887105"/>
                  </a:lnTo>
                  <a:lnTo>
                    <a:pt x="9005468" y="1900478"/>
                  </a:lnTo>
                  <a:lnTo>
                    <a:pt x="8986672" y="1907743"/>
                  </a:lnTo>
                  <a:lnTo>
                    <a:pt x="8965857" y="1910308"/>
                  </a:lnTo>
                  <a:lnTo>
                    <a:pt x="8938743" y="1910295"/>
                  </a:lnTo>
                  <a:lnTo>
                    <a:pt x="8910193" y="1908733"/>
                  </a:lnTo>
                  <a:lnTo>
                    <a:pt x="8878964" y="1907425"/>
                  </a:lnTo>
                  <a:lnTo>
                    <a:pt x="8809622" y="1911819"/>
                  </a:lnTo>
                  <a:lnTo>
                    <a:pt x="8772080" y="1920722"/>
                  </a:lnTo>
                  <a:lnTo>
                    <a:pt x="8733003" y="1936178"/>
                  </a:lnTo>
                  <a:lnTo>
                    <a:pt x="8692680" y="1959813"/>
                  </a:lnTo>
                  <a:lnTo>
                    <a:pt x="8651405" y="1993188"/>
                  </a:lnTo>
                  <a:lnTo>
                    <a:pt x="8609457" y="2037892"/>
                  </a:lnTo>
                  <a:lnTo>
                    <a:pt x="8900084" y="2931630"/>
                  </a:lnTo>
                  <a:lnTo>
                    <a:pt x="9912477" y="3140976"/>
                  </a:lnTo>
                  <a:lnTo>
                    <a:pt x="10651668" y="2821228"/>
                  </a:lnTo>
                  <a:lnTo>
                    <a:pt x="10651668" y="1910486"/>
                  </a:lnTo>
                  <a:lnTo>
                    <a:pt x="10651668" y="1311694"/>
                  </a:lnTo>
                  <a:close/>
                </a:path>
              </a:pathLst>
            </a:custGeom>
            <a:solidFill>
              <a:srgbClr val="FAC2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391678" y="2041058"/>
              <a:ext cx="6820534" cy="4977130"/>
            </a:xfrm>
            <a:custGeom>
              <a:avLst/>
              <a:gdLst/>
              <a:ahLst/>
              <a:cxnLst/>
              <a:rect l="l" t="t" r="r" b="b"/>
              <a:pathLst>
                <a:path w="6820534" h="4977130">
                  <a:moveTo>
                    <a:pt x="4012335" y="4977011"/>
                  </a:moveTo>
                  <a:lnTo>
                    <a:pt x="3862187" y="4974667"/>
                  </a:lnTo>
                  <a:lnTo>
                    <a:pt x="2496671" y="4052849"/>
                  </a:lnTo>
                  <a:lnTo>
                    <a:pt x="1049861" y="4971493"/>
                  </a:lnTo>
                  <a:lnTo>
                    <a:pt x="576025" y="4817151"/>
                  </a:lnTo>
                  <a:lnTo>
                    <a:pt x="249557" y="4425827"/>
                  </a:lnTo>
                  <a:lnTo>
                    <a:pt x="60775" y="4024548"/>
                  </a:lnTo>
                  <a:lnTo>
                    <a:pt x="0" y="3840338"/>
                  </a:lnTo>
                  <a:lnTo>
                    <a:pt x="78646" y="3772374"/>
                  </a:lnTo>
                  <a:lnTo>
                    <a:pt x="275343" y="3613011"/>
                  </a:lnTo>
                  <a:lnTo>
                    <a:pt x="531224" y="3429045"/>
                  </a:lnTo>
                  <a:lnTo>
                    <a:pt x="787426" y="3287271"/>
                  </a:lnTo>
                  <a:lnTo>
                    <a:pt x="982120" y="3153794"/>
                  </a:lnTo>
                  <a:lnTo>
                    <a:pt x="1102684" y="2988080"/>
                  </a:lnTo>
                  <a:lnTo>
                    <a:pt x="1164062" y="2846970"/>
                  </a:lnTo>
                  <a:lnTo>
                    <a:pt x="1181201" y="2787302"/>
                  </a:lnTo>
                  <a:lnTo>
                    <a:pt x="1453944" y="2035022"/>
                  </a:lnTo>
                  <a:lnTo>
                    <a:pt x="1898670" y="1662708"/>
                  </a:lnTo>
                  <a:lnTo>
                    <a:pt x="2313529" y="1537067"/>
                  </a:lnTo>
                  <a:lnTo>
                    <a:pt x="2496671" y="1524807"/>
                  </a:lnTo>
                  <a:lnTo>
                    <a:pt x="4784005" y="0"/>
                  </a:lnTo>
                  <a:lnTo>
                    <a:pt x="4798671" y="46893"/>
                  </a:lnTo>
                  <a:lnTo>
                    <a:pt x="4814333" y="92979"/>
                  </a:lnTo>
                  <a:lnTo>
                    <a:pt x="4830986" y="138229"/>
                  </a:lnTo>
                  <a:lnTo>
                    <a:pt x="4848624" y="182613"/>
                  </a:lnTo>
                  <a:lnTo>
                    <a:pt x="4867243" y="226102"/>
                  </a:lnTo>
                  <a:lnTo>
                    <a:pt x="4886839" y="268666"/>
                  </a:lnTo>
                  <a:lnTo>
                    <a:pt x="4907406" y="310276"/>
                  </a:lnTo>
                  <a:lnTo>
                    <a:pt x="4928940" y="350902"/>
                  </a:lnTo>
                  <a:lnTo>
                    <a:pt x="4951436" y="390515"/>
                  </a:lnTo>
                  <a:lnTo>
                    <a:pt x="4974889" y="429086"/>
                  </a:lnTo>
                  <a:lnTo>
                    <a:pt x="4999295" y="466585"/>
                  </a:lnTo>
                  <a:lnTo>
                    <a:pt x="5024649" y="502982"/>
                  </a:lnTo>
                  <a:lnTo>
                    <a:pt x="5050946" y="538249"/>
                  </a:lnTo>
                  <a:lnTo>
                    <a:pt x="5078181" y="572356"/>
                  </a:lnTo>
                  <a:lnTo>
                    <a:pt x="5106350" y="605272"/>
                  </a:lnTo>
                  <a:lnTo>
                    <a:pt x="5135448" y="636970"/>
                  </a:lnTo>
                  <a:lnTo>
                    <a:pt x="5165469" y="667420"/>
                  </a:lnTo>
                  <a:lnTo>
                    <a:pt x="5196411" y="696591"/>
                  </a:lnTo>
                  <a:lnTo>
                    <a:pt x="5228267" y="724455"/>
                  </a:lnTo>
                  <a:lnTo>
                    <a:pt x="5261033" y="750982"/>
                  </a:lnTo>
                  <a:lnTo>
                    <a:pt x="5294704" y="776143"/>
                  </a:lnTo>
                  <a:lnTo>
                    <a:pt x="5329275" y="799909"/>
                  </a:lnTo>
                  <a:lnTo>
                    <a:pt x="5364742" y="822249"/>
                  </a:lnTo>
                  <a:lnTo>
                    <a:pt x="5401100" y="843135"/>
                  </a:lnTo>
                  <a:lnTo>
                    <a:pt x="5438345" y="862537"/>
                  </a:lnTo>
                  <a:lnTo>
                    <a:pt x="5476471" y="880425"/>
                  </a:lnTo>
                  <a:lnTo>
                    <a:pt x="5515473" y="896771"/>
                  </a:lnTo>
                  <a:lnTo>
                    <a:pt x="5555348" y="911545"/>
                  </a:lnTo>
                  <a:lnTo>
                    <a:pt x="5596089" y="924716"/>
                  </a:lnTo>
                  <a:lnTo>
                    <a:pt x="5637694" y="936257"/>
                  </a:lnTo>
                  <a:lnTo>
                    <a:pt x="5680155" y="946137"/>
                  </a:lnTo>
                  <a:lnTo>
                    <a:pt x="5723470" y="954327"/>
                  </a:lnTo>
                  <a:lnTo>
                    <a:pt x="5767634" y="960798"/>
                  </a:lnTo>
                  <a:lnTo>
                    <a:pt x="5812641" y="965520"/>
                  </a:lnTo>
                  <a:lnTo>
                    <a:pt x="5858486" y="968464"/>
                  </a:lnTo>
                  <a:lnTo>
                    <a:pt x="5905166" y="969600"/>
                  </a:lnTo>
                  <a:lnTo>
                    <a:pt x="5952675" y="968898"/>
                  </a:lnTo>
                  <a:lnTo>
                    <a:pt x="6001008" y="966331"/>
                  </a:lnTo>
                  <a:lnTo>
                    <a:pt x="6050161" y="961867"/>
                  </a:lnTo>
                  <a:lnTo>
                    <a:pt x="6100130" y="955478"/>
                  </a:lnTo>
                  <a:lnTo>
                    <a:pt x="6150908" y="947134"/>
                  </a:lnTo>
                  <a:lnTo>
                    <a:pt x="6202493" y="936806"/>
                  </a:lnTo>
                  <a:lnTo>
                    <a:pt x="6254878" y="924464"/>
                  </a:lnTo>
                  <a:lnTo>
                    <a:pt x="6308059" y="910079"/>
                  </a:lnTo>
                  <a:lnTo>
                    <a:pt x="6362032" y="893621"/>
                  </a:lnTo>
                  <a:lnTo>
                    <a:pt x="6799020" y="565158"/>
                  </a:lnTo>
                  <a:lnTo>
                    <a:pt x="6819995" y="507310"/>
                  </a:lnTo>
                  <a:lnTo>
                    <a:pt x="6819995" y="1575983"/>
                  </a:lnTo>
                  <a:lnTo>
                    <a:pt x="6758689" y="1624058"/>
                  </a:lnTo>
                  <a:lnTo>
                    <a:pt x="6720773" y="1652072"/>
                  </a:lnTo>
                  <a:lnTo>
                    <a:pt x="6682715" y="1679067"/>
                  </a:lnTo>
                  <a:lnTo>
                    <a:pt x="6644617" y="1705047"/>
                  </a:lnTo>
                  <a:lnTo>
                    <a:pt x="6606584" y="1730015"/>
                  </a:lnTo>
                  <a:lnTo>
                    <a:pt x="6568720" y="1753975"/>
                  </a:lnTo>
                  <a:lnTo>
                    <a:pt x="6531128" y="1776931"/>
                  </a:lnTo>
                  <a:lnTo>
                    <a:pt x="6493913" y="1798885"/>
                  </a:lnTo>
                  <a:lnTo>
                    <a:pt x="6421026" y="1839802"/>
                  </a:lnTo>
                  <a:lnTo>
                    <a:pt x="6350891" y="1876754"/>
                  </a:lnTo>
                  <a:lnTo>
                    <a:pt x="6284337" y="1909768"/>
                  </a:lnTo>
                  <a:lnTo>
                    <a:pt x="6224062" y="1937743"/>
                  </a:lnTo>
                  <a:lnTo>
                    <a:pt x="6118530" y="1980558"/>
                  </a:lnTo>
                  <a:lnTo>
                    <a:pt x="6033515" y="2012029"/>
                  </a:lnTo>
                  <a:lnTo>
                    <a:pt x="5938428" y="2045461"/>
                  </a:lnTo>
                  <a:lnTo>
                    <a:pt x="5780023" y="2098569"/>
                  </a:lnTo>
                  <a:lnTo>
                    <a:pt x="5606952" y="2154247"/>
                  </a:lnTo>
                  <a:lnTo>
                    <a:pt x="5298936" y="2249752"/>
                  </a:lnTo>
                  <a:lnTo>
                    <a:pt x="4529117" y="2480385"/>
                  </a:lnTo>
                  <a:lnTo>
                    <a:pt x="4236782" y="2570118"/>
                  </a:lnTo>
                  <a:lnTo>
                    <a:pt x="4158106" y="2596484"/>
                  </a:lnTo>
                  <a:lnTo>
                    <a:pt x="4100614" y="2621463"/>
                  </a:lnTo>
                  <a:lnTo>
                    <a:pt x="4059047" y="2655019"/>
                  </a:lnTo>
                  <a:lnTo>
                    <a:pt x="4027671" y="2699476"/>
                  </a:lnTo>
                  <a:lnTo>
                    <a:pt x="4008005" y="2753427"/>
                  </a:lnTo>
                  <a:lnTo>
                    <a:pt x="4001569" y="2815462"/>
                  </a:lnTo>
                  <a:lnTo>
                    <a:pt x="4003787" y="2849072"/>
                  </a:lnTo>
                  <a:lnTo>
                    <a:pt x="4020046" y="2920594"/>
                  </a:lnTo>
                  <a:lnTo>
                    <a:pt x="4034466" y="2958156"/>
                  </a:lnTo>
                  <a:lnTo>
                    <a:pt x="4053334" y="2996682"/>
                  </a:lnTo>
                  <a:lnTo>
                    <a:pt x="4076839" y="3035998"/>
                  </a:lnTo>
                  <a:lnTo>
                    <a:pt x="4105172" y="3075926"/>
                  </a:lnTo>
                  <a:lnTo>
                    <a:pt x="4138522" y="3116292"/>
                  </a:lnTo>
                  <a:lnTo>
                    <a:pt x="4177079" y="3156920"/>
                  </a:lnTo>
                  <a:lnTo>
                    <a:pt x="4221033" y="3197632"/>
                  </a:lnTo>
                  <a:lnTo>
                    <a:pt x="4270574" y="3238253"/>
                  </a:lnTo>
                  <a:lnTo>
                    <a:pt x="4325893" y="3278608"/>
                  </a:lnTo>
                  <a:lnTo>
                    <a:pt x="4387179" y="3318519"/>
                  </a:lnTo>
                  <a:lnTo>
                    <a:pt x="4714988" y="3612147"/>
                  </a:lnTo>
                  <a:lnTo>
                    <a:pt x="4973095" y="3977857"/>
                  </a:lnTo>
                  <a:lnTo>
                    <a:pt x="5142150" y="4289668"/>
                  </a:lnTo>
                  <a:lnTo>
                    <a:pt x="5202802" y="4421600"/>
                  </a:lnTo>
                  <a:lnTo>
                    <a:pt x="4815364" y="4774299"/>
                  </a:lnTo>
                  <a:lnTo>
                    <a:pt x="4374301" y="4934828"/>
                  </a:lnTo>
                  <a:lnTo>
                    <a:pt x="4012335" y="4977011"/>
                  </a:lnTo>
                  <a:close/>
                </a:path>
              </a:pathLst>
            </a:custGeom>
            <a:solidFill>
              <a:srgbClr val="1D1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548160" y="450459"/>
              <a:ext cx="681355" cy="728345"/>
            </a:xfrm>
            <a:custGeom>
              <a:avLst/>
              <a:gdLst/>
              <a:ahLst/>
              <a:cxnLst/>
              <a:rect l="l" t="t" r="r" b="b"/>
              <a:pathLst>
                <a:path w="681354" h="728344">
                  <a:moveTo>
                    <a:pt x="90204" y="728104"/>
                  </a:moveTo>
                  <a:lnTo>
                    <a:pt x="51952" y="712464"/>
                  </a:lnTo>
                  <a:lnTo>
                    <a:pt x="27708" y="678058"/>
                  </a:lnTo>
                  <a:lnTo>
                    <a:pt x="15227" y="635550"/>
                  </a:lnTo>
                  <a:lnTo>
                    <a:pt x="12084" y="590661"/>
                  </a:lnTo>
                  <a:lnTo>
                    <a:pt x="621" y="432556"/>
                  </a:lnTo>
                  <a:lnTo>
                    <a:pt x="2307" y="375056"/>
                  </a:lnTo>
                  <a:lnTo>
                    <a:pt x="27696" y="305044"/>
                  </a:lnTo>
                  <a:lnTo>
                    <a:pt x="55664" y="268752"/>
                  </a:lnTo>
                  <a:lnTo>
                    <a:pt x="90229" y="236826"/>
                  </a:lnTo>
                  <a:lnTo>
                    <a:pt x="128685" y="208063"/>
                  </a:lnTo>
                  <a:lnTo>
                    <a:pt x="168324" y="181263"/>
                  </a:lnTo>
                  <a:lnTo>
                    <a:pt x="256878" y="127402"/>
                  </a:lnTo>
                  <a:lnTo>
                    <a:pt x="302114" y="101610"/>
                  </a:lnTo>
                  <a:lnTo>
                    <a:pt x="348124" y="77364"/>
                  </a:lnTo>
                  <a:lnTo>
                    <a:pt x="395011" y="55254"/>
                  </a:lnTo>
                  <a:lnTo>
                    <a:pt x="442875" y="35872"/>
                  </a:lnTo>
                  <a:lnTo>
                    <a:pt x="491818" y="19809"/>
                  </a:lnTo>
                  <a:lnTo>
                    <a:pt x="541941" y="7654"/>
                  </a:lnTo>
                  <a:lnTo>
                    <a:pt x="593347" y="0"/>
                  </a:lnTo>
                  <a:lnTo>
                    <a:pt x="606731" y="425"/>
                  </a:lnTo>
                  <a:lnTo>
                    <a:pt x="637045" y="25022"/>
                  </a:lnTo>
                  <a:lnTo>
                    <a:pt x="667393" y="90473"/>
                  </a:lnTo>
                  <a:lnTo>
                    <a:pt x="680866" y="115593"/>
                  </a:lnTo>
                  <a:lnTo>
                    <a:pt x="656056" y="162870"/>
                  </a:lnTo>
                  <a:lnTo>
                    <a:pt x="634112" y="211056"/>
                  </a:lnTo>
                  <a:lnTo>
                    <a:pt x="614881" y="260296"/>
                  </a:lnTo>
                  <a:lnTo>
                    <a:pt x="598210" y="310737"/>
                  </a:lnTo>
                  <a:lnTo>
                    <a:pt x="583948" y="362526"/>
                  </a:lnTo>
                  <a:lnTo>
                    <a:pt x="579180" y="383503"/>
                  </a:lnTo>
                  <a:lnTo>
                    <a:pt x="573816" y="403920"/>
                  </a:lnTo>
                  <a:lnTo>
                    <a:pt x="558925" y="440646"/>
                  </a:lnTo>
                  <a:lnTo>
                    <a:pt x="528089" y="474229"/>
                  </a:lnTo>
                  <a:lnTo>
                    <a:pt x="490203" y="503142"/>
                  </a:lnTo>
                  <a:lnTo>
                    <a:pt x="424976" y="545711"/>
                  </a:lnTo>
                  <a:lnTo>
                    <a:pt x="393066" y="567751"/>
                  </a:lnTo>
                  <a:lnTo>
                    <a:pt x="362038" y="590661"/>
                  </a:lnTo>
                  <a:lnTo>
                    <a:pt x="356056" y="571019"/>
                  </a:lnTo>
                  <a:lnTo>
                    <a:pt x="356209" y="550792"/>
                  </a:lnTo>
                  <a:lnTo>
                    <a:pt x="361626" y="531733"/>
                  </a:lnTo>
                  <a:lnTo>
                    <a:pt x="371436" y="515593"/>
                  </a:lnTo>
                  <a:lnTo>
                    <a:pt x="384573" y="501517"/>
                  </a:lnTo>
                  <a:lnTo>
                    <a:pt x="399175" y="487121"/>
                  </a:lnTo>
                  <a:lnTo>
                    <a:pt x="413182" y="472131"/>
                  </a:lnTo>
                  <a:lnTo>
                    <a:pt x="424534" y="456270"/>
                  </a:lnTo>
                  <a:lnTo>
                    <a:pt x="437957" y="415965"/>
                  </a:lnTo>
                  <a:lnTo>
                    <a:pt x="442569" y="373038"/>
                  </a:lnTo>
                  <a:lnTo>
                    <a:pt x="448325" y="331875"/>
                  </a:lnTo>
                  <a:lnTo>
                    <a:pt x="465180" y="296856"/>
                  </a:lnTo>
                  <a:lnTo>
                    <a:pt x="441587" y="336443"/>
                  </a:lnTo>
                  <a:lnTo>
                    <a:pt x="409903" y="369725"/>
                  </a:lnTo>
                  <a:lnTo>
                    <a:pt x="372523" y="397898"/>
                  </a:lnTo>
                  <a:lnTo>
                    <a:pt x="331845" y="422157"/>
                  </a:lnTo>
                  <a:lnTo>
                    <a:pt x="290265" y="443698"/>
                  </a:lnTo>
                  <a:lnTo>
                    <a:pt x="248979" y="467164"/>
                  </a:lnTo>
                  <a:lnTo>
                    <a:pt x="209223" y="493155"/>
                  </a:lnTo>
                  <a:lnTo>
                    <a:pt x="173228" y="522733"/>
                  </a:lnTo>
                  <a:lnTo>
                    <a:pt x="143227" y="556956"/>
                  </a:lnTo>
                  <a:lnTo>
                    <a:pt x="121452" y="596886"/>
                  </a:lnTo>
                  <a:lnTo>
                    <a:pt x="107018" y="663639"/>
                  </a:lnTo>
                  <a:lnTo>
                    <a:pt x="100819" y="696598"/>
                  </a:lnTo>
                  <a:lnTo>
                    <a:pt x="90204" y="728104"/>
                  </a:lnTo>
                  <a:close/>
                </a:path>
              </a:pathLst>
            </a:custGeom>
            <a:solidFill>
              <a:srgbClr val="FAC2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661081" y="8056765"/>
              <a:ext cx="6883400" cy="3238500"/>
            </a:xfrm>
            <a:custGeom>
              <a:avLst/>
              <a:gdLst/>
              <a:ahLst/>
              <a:cxnLst/>
              <a:rect l="l" t="t" r="r" b="b"/>
              <a:pathLst>
                <a:path w="6883400" h="3238500">
                  <a:moveTo>
                    <a:pt x="1177759" y="3148330"/>
                  </a:moveTo>
                  <a:lnTo>
                    <a:pt x="1173137" y="3103448"/>
                  </a:lnTo>
                  <a:lnTo>
                    <a:pt x="1158011" y="3060077"/>
                  </a:lnTo>
                  <a:lnTo>
                    <a:pt x="1133894" y="3021215"/>
                  </a:lnTo>
                  <a:lnTo>
                    <a:pt x="1094981" y="2981007"/>
                  </a:lnTo>
                  <a:lnTo>
                    <a:pt x="1049921" y="2948140"/>
                  </a:lnTo>
                  <a:lnTo>
                    <a:pt x="1000772" y="2920581"/>
                  </a:lnTo>
                  <a:lnTo>
                    <a:pt x="824585" y="2836773"/>
                  </a:lnTo>
                  <a:lnTo>
                    <a:pt x="816063" y="2827820"/>
                  </a:lnTo>
                  <a:lnTo>
                    <a:pt x="810501" y="2814180"/>
                  </a:lnTo>
                  <a:lnTo>
                    <a:pt x="809637" y="2801709"/>
                  </a:lnTo>
                  <a:lnTo>
                    <a:pt x="815187" y="2796248"/>
                  </a:lnTo>
                  <a:lnTo>
                    <a:pt x="811720" y="2748457"/>
                  </a:lnTo>
                  <a:lnTo>
                    <a:pt x="813485" y="2701036"/>
                  </a:lnTo>
                  <a:lnTo>
                    <a:pt x="819912" y="2654096"/>
                  </a:lnTo>
                  <a:lnTo>
                    <a:pt x="830427" y="2607792"/>
                  </a:lnTo>
                  <a:lnTo>
                    <a:pt x="844473" y="2562225"/>
                  </a:lnTo>
                  <a:lnTo>
                    <a:pt x="861479" y="2517533"/>
                  </a:lnTo>
                  <a:lnTo>
                    <a:pt x="880872" y="2473858"/>
                  </a:lnTo>
                  <a:lnTo>
                    <a:pt x="902081" y="2431313"/>
                  </a:lnTo>
                  <a:lnTo>
                    <a:pt x="924547" y="2390025"/>
                  </a:lnTo>
                  <a:lnTo>
                    <a:pt x="1004189" y="2252065"/>
                  </a:lnTo>
                  <a:lnTo>
                    <a:pt x="1030008" y="2205228"/>
                  </a:lnTo>
                  <a:lnTo>
                    <a:pt x="1054366" y="2157653"/>
                  </a:lnTo>
                  <a:lnTo>
                    <a:pt x="1076604" y="2109178"/>
                  </a:lnTo>
                  <a:lnTo>
                    <a:pt x="1096048" y="2059584"/>
                  </a:lnTo>
                  <a:lnTo>
                    <a:pt x="1112037" y="2008708"/>
                  </a:lnTo>
                  <a:lnTo>
                    <a:pt x="1121498" y="1962188"/>
                  </a:lnTo>
                  <a:lnTo>
                    <a:pt x="1126794" y="1914715"/>
                  </a:lnTo>
                  <a:lnTo>
                    <a:pt x="1127683" y="1866950"/>
                  </a:lnTo>
                  <a:lnTo>
                    <a:pt x="1123950" y="1819579"/>
                  </a:lnTo>
                  <a:lnTo>
                    <a:pt x="1115339" y="1773250"/>
                  </a:lnTo>
                  <a:lnTo>
                    <a:pt x="1101636" y="1728647"/>
                  </a:lnTo>
                  <a:lnTo>
                    <a:pt x="1082624" y="1686433"/>
                  </a:lnTo>
                  <a:lnTo>
                    <a:pt x="1058049" y="1647291"/>
                  </a:lnTo>
                  <a:lnTo>
                    <a:pt x="994016" y="1571726"/>
                  </a:lnTo>
                  <a:lnTo>
                    <a:pt x="967816" y="1526959"/>
                  </a:lnTo>
                  <a:lnTo>
                    <a:pt x="948753" y="1478724"/>
                  </a:lnTo>
                  <a:lnTo>
                    <a:pt x="936459" y="1428140"/>
                  </a:lnTo>
                  <a:lnTo>
                    <a:pt x="930579" y="1376324"/>
                  </a:lnTo>
                  <a:lnTo>
                    <a:pt x="930783" y="1324419"/>
                  </a:lnTo>
                  <a:lnTo>
                    <a:pt x="936383" y="1273124"/>
                  </a:lnTo>
                  <a:lnTo>
                    <a:pt x="946518" y="1222451"/>
                  </a:lnTo>
                  <a:lnTo>
                    <a:pt x="960488" y="1172464"/>
                  </a:lnTo>
                  <a:lnTo>
                    <a:pt x="977569" y="1123276"/>
                  </a:lnTo>
                  <a:lnTo>
                    <a:pt x="997077" y="1074940"/>
                  </a:lnTo>
                  <a:lnTo>
                    <a:pt x="1018298" y="1027569"/>
                  </a:lnTo>
                  <a:lnTo>
                    <a:pt x="988326" y="983068"/>
                  </a:lnTo>
                  <a:lnTo>
                    <a:pt x="956818" y="941628"/>
                  </a:lnTo>
                  <a:lnTo>
                    <a:pt x="923010" y="904773"/>
                  </a:lnTo>
                  <a:lnTo>
                    <a:pt x="886142" y="874039"/>
                  </a:lnTo>
                  <a:lnTo>
                    <a:pt x="845439" y="850950"/>
                  </a:lnTo>
                  <a:lnTo>
                    <a:pt x="800150" y="837044"/>
                  </a:lnTo>
                  <a:lnTo>
                    <a:pt x="749515" y="833856"/>
                  </a:lnTo>
                  <a:lnTo>
                    <a:pt x="714349" y="836980"/>
                  </a:lnTo>
                  <a:lnTo>
                    <a:pt x="672312" y="843051"/>
                  </a:lnTo>
                  <a:lnTo>
                    <a:pt x="624865" y="851750"/>
                  </a:lnTo>
                  <a:lnTo>
                    <a:pt x="573493" y="862761"/>
                  </a:lnTo>
                  <a:lnTo>
                    <a:pt x="519645" y="875766"/>
                  </a:lnTo>
                  <a:lnTo>
                    <a:pt x="464781" y="890460"/>
                  </a:lnTo>
                  <a:lnTo>
                    <a:pt x="410387" y="906513"/>
                  </a:lnTo>
                  <a:lnTo>
                    <a:pt x="357898" y="923620"/>
                  </a:lnTo>
                  <a:lnTo>
                    <a:pt x="308800" y="941476"/>
                  </a:lnTo>
                  <a:lnTo>
                    <a:pt x="264553" y="959751"/>
                  </a:lnTo>
                  <a:lnTo>
                    <a:pt x="226606" y="978141"/>
                  </a:lnTo>
                  <a:lnTo>
                    <a:pt x="157391" y="1023874"/>
                  </a:lnTo>
                  <a:lnTo>
                    <a:pt x="120675" y="1054925"/>
                  </a:lnTo>
                  <a:lnTo>
                    <a:pt x="87477" y="1089469"/>
                  </a:lnTo>
                  <a:lnTo>
                    <a:pt x="59004" y="1127531"/>
                  </a:lnTo>
                  <a:lnTo>
                    <a:pt x="36182" y="1169009"/>
                  </a:lnTo>
                  <a:lnTo>
                    <a:pt x="19672" y="1212596"/>
                  </a:lnTo>
                  <a:lnTo>
                    <a:pt x="8674" y="1257935"/>
                  </a:lnTo>
                  <a:lnTo>
                    <a:pt x="2387" y="1304709"/>
                  </a:lnTo>
                  <a:lnTo>
                    <a:pt x="0" y="1352562"/>
                  </a:lnTo>
                  <a:lnTo>
                    <a:pt x="711" y="1401152"/>
                  </a:lnTo>
                  <a:lnTo>
                    <a:pt x="3708" y="1450162"/>
                  </a:lnTo>
                  <a:lnTo>
                    <a:pt x="8178" y="1499247"/>
                  </a:lnTo>
                  <a:lnTo>
                    <a:pt x="22809" y="1633893"/>
                  </a:lnTo>
                  <a:lnTo>
                    <a:pt x="36474" y="1701253"/>
                  </a:lnTo>
                  <a:lnTo>
                    <a:pt x="55168" y="1760093"/>
                  </a:lnTo>
                  <a:lnTo>
                    <a:pt x="77304" y="1812874"/>
                  </a:lnTo>
                  <a:lnTo>
                    <a:pt x="137375" y="1934527"/>
                  </a:lnTo>
                  <a:lnTo>
                    <a:pt x="148615" y="1959559"/>
                  </a:lnTo>
                  <a:lnTo>
                    <a:pt x="168744" y="2012784"/>
                  </a:lnTo>
                  <a:lnTo>
                    <a:pt x="184429" y="2072297"/>
                  </a:lnTo>
                  <a:lnTo>
                    <a:pt x="194068" y="2140547"/>
                  </a:lnTo>
                  <a:lnTo>
                    <a:pt x="196138" y="2178735"/>
                  </a:lnTo>
                  <a:lnTo>
                    <a:pt x="196100" y="2220023"/>
                  </a:lnTo>
                  <a:lnTo>
                    <a:pt x="193763" y="2264727"/>
                  </a:lnTo>
                  <a:lnTo>
                    <a:pt x="188937" y="2313165"/>
                  </a:lnTo>
                  <a:lnTo>
                    <a:pt x="181406" y="2365641"/>
                  </a:lnTo>
                  <a:lnTo>
                    <a:pt x="170992" y="2422461"/>
                  </a:lnTo>
                  <a:lnTo>
                    <a:pt x="157492" y="2483929"/>
                  </a:lnTo>
                  <a:lnTo>
                    <a:pt x="140703" y="2550363"/>
                  </a:lnTo>
                  <a:lnTo>
                    <a:pt x="120434" y="2622054"/>
                  </a:lnTo>
                  <a:lnTo>
                    <a:pt x="96481" y="2699334"/>
                  </a:lnTo>
                  <a:lnTo>
                    <a:pt x="212077" y="2974340"/>
                  </a:lnTo>
                  <a:lnTo>
                    <a:pt x="232854" y="3017507"/>
                  </a:lnTo>
                  <a:lnTo>
                    <a:pt x="257556" y="3061411"/>
                  </a:lnTo>
                  <a:lnTo>
                    <a:pt x="285978" y="3104146"/>
                  </a:lnTo>
                  <a:lnTo>
                    <a:pt x="317957" y="3143808"/>
                  </a:lnTo>
                  <a:lnTo>
                    <a:pt x="353301" y="3178505"/>
                  </a:lnTo>
                  <a:lnTo>
                    <a:pt x="391820" y="3206331"/>
                  </a:lnTo>
                  <a:lnTo>
                    <a:pt x="433349" y="3225368"/>
                  </a:lnTo>
                  <a:lnTo>
                    <a:pt x="477685" y="3233724"/>
                  </a:lnTo>
                  <a:lnTo>
                    <a:pt x="528942" y="3235604"/>
                  </a:lnTo>
                  <a:lnTo>
                    <a:pt x="631761" y="3237865"/>
                  </a:lnTo>
                  <a:lnTo>
                    <a:pt x="734910" y="3238436"/>
                  </a:lnTo>
                  <a:lnTo>
                    <a:pt x="890117" y="3236849"/>
                  </a:lnTo>
                  <a:lnTo>
                    <a:pt x="1149515" y="3230549"/>
                  </a:lnTo>
                  <a:lnTo>
                    <a:pt x="1170381" y="3191700"/>
                  </a:lnTo>
                  <a:lnTo>
                    <a:pt x="1177759" y="3148330"/>
                  </a:lnTo>
                  <a:close/>
                </a:path>
                <a:path w="6883400" h="3238500">
                  <a:moveTo>
                    <a:pt x="6882866" y="595528"/>
                  </a:moveTo>
                  <a:lnTo>
                    <a:pt x="6882016" y="559523"/>
                  </a:lnTo>
                  <a:lnTo>
                    <a:pt x="6858508" y="543217"/>
                  </a:lnTo>
                  <a:lnTo>
                    <a:pt x="6755244" y="537756"/>
                  </a:lnTo>
                  <a:lnTo>
                    <a:pt x="6544475" y="529120"/>
                  </a:lnTo>
                  <a:lnTo>
                    <a:pt x="6386741" y="521373"/>
                  </a:lnTo>
                  <a:lnTo>
                    <a:pt x="6335560" y="515112"/>
                  </a:lnTo>
                  <a:lnTo>
                    <a:pt x="6286766" y="499516"/>
                  </a:lnTo>
                  <a:lnTo>
                    <a:pt x="6247549" y="466293"/>
                  </a:lnTo>
                  <a:lnTo>
                    <a:pt x="6221514" y="421360"/>
                  </a:lnTo>
                  <a:lnTo>
                    <a:pt x="6205423" y="369392"/>
                  </a:lnTo>
                  <a:lnTo>
                    <a:pt x="6196076" y="315087"/>
                  </a:lnTo>
                  <a:lnTo>
                    <a:pt x="6188697" y="247929"/>
                  </a:lnTo>
                  <a:lnTo>
                    <a:pt x="6188659" y="214033"/>
                  </a:lnTo>
                  <a:lnTo>
                    <a:pt x="6193028" y="180695"/>
                  </a:lnTo>
                  <a:lnTo>
                    <a:pt x="6214796" y="145148"/>
                  </a:lnTo>
                  <a:lnTo>
                    <a:pt x="6250368" y="111963"/>
                  </a:lnTo>
                  <a:lnTo>
                    <a:pt x="6275997" y="85788"/>
                  </a:lnTo>
                  <a:lnTo>
                    <a:pt x="6267970" y="71323"/>
                  </a:lnTo>
                  <a:lnTo>
                    <a:pt x="6216840" y="60896"/>
                  </a:lnTo>
                  <a:lnTo>
                    <a:pt x="6167234" y="48945"/>
                  </a:lnTo>
                  <a:lnTo>
                    <a:pt x="6071133" y="24422"/>
                  </a:lnTo>
                  <a:lnTo>
                    <a:pt x="6023927" y="13779"/>
                  </a:lnTo>
                  <a:lnTo>
                    <a:pt x="5976836" y="5511"/>
                  </a:lnTo>
                  <a:lnTo>
                    <a:pt x="5929490" y="596"/>
                  </a:lnTo>
                  <a:lnTo>
                    <a:pt x="5881535" y="0"/>
                  </a:lnTo>
                  <a:lnTo>
                    <a:pt x="5832627" y="4699"/>
                  </a:lnTo>
                  <a:lnTo>
                    <a:pt x="5782411" y="15659"/>
                  </a:lnTo>
                  <a:lnTo>
                    <a:pt x="5730532" y="33858"/>
                  </a:lnTo>
                  <a:lnTo>
                    <a:pt x="5690527" y="53657"/>
                  </a:lnTo>
                  <a:lnTo>
                    <a:pt x="5651093" y="77101"/>
                  </a:lnTo>
                  <a:lnTo>
                    <a:pt x="5612981" y="103974"/>
                  </a:lnTo>
                  <a:lnTo>
                    <a:pt x="5576900" y="134035"/>
                  </a:lnTo>
                  <a:lnTo>
                    <a:pt x="5543588" y="167068"/>
                  </a:lnTo>
                  <a:lnTo>
                    <a:pt x="5513794" y="202844"/>
                  </a:lnTo>
                  <a:lnTo>
                    <a:pt x="5488241" y="241147"/>
                  </a:lnTo>
                  <a:lnTo>
                    <a:pt x="5467655" y="281736"/>
                  </a:lnTo>
                  <a:lnTo>
                    <a:pt x="5452783" y="324408"/>
                  </a:lnTo>
                  <a:lnTo>
                    <a:pt x="5444337" y="368922"/>
                  </a:lnTo>
                  <a:lnTo>
                    <a:pt x="5443067" y="415048"/>
                  </a:lnTo>
                  <a:lnTo>
                    <a:pt x="5447728" y="458812"/>
                  </a:lnTo>
                  <a:lnTo>
                    <a:pt x="5456479" y="505828"/>
                  </a:lnTo>
                  <a:lnTo>
                    <a:pt x="5469077" y="555015"/>
                  </a:lnTo>
                  <a:lnTo>
                    <a:pt x="5485244" y="605282"/>
                  </a:lnTo>
                  <a:lnTo>
                    <a:pt x="5504751" y="655535"/>
                  </a:lnTo>
                  <a:lnTo>
                    <a:pt x="5527319" y="704710"/>
                  </a:lnTo>
                  <a:lnTo>
                    <a:pt x="5552719" y="751713"/>
                  </a:lnTo>
                  <a:lnTo>
                    <a:pt x="5580685" y="795464"/>
                  </a:lnTo>
                  <a:lnTo>
                    <a:pt x="5610961" y="834872"/>
                  </a:lnTo>
                  <a:lnTo>
                    <a:pt x="5643296" y="868870"/>
                  </a:lnTo>
                  <a:lnTo>
                    <a:pt x="5677433" y="896353"/>
                  </a:lnTo>
                  <a:lnTo>
                    <a:pt x="5725452" y="923632"/>
                  </a:lnTo>
                  <a:lnTo>
                    <a:pt x="5749023" y="938466"/>
                  </a:lnTo>
                  <a:lnTo>
                    <a:pt x="5804408" y="990993"/>
                  </a:lnTo>
                  <a:lnTo>
                    <a:pt x="5830138" y="1032027"/>
                  </a:lnTo>
                  <a:lnTo>
                    <a:pt x="5849874" y="1076972"/>
                  </a:lnTo>
                  <a:lnTo>
                    <a:pt x="5865101" y="1124026"/>
                  </a:lnTo>
                  <a:lnTo>
                    <a:pt x="5877369" y="1171359"/>
                  </a:lnTo>
                  <a:lnTo>
                    <a:pt x="5888621" y="1220724"/>
                  </a:lnTo>
                  <a:lnTo>
                    <a:pt x="5939853" y="1470101"/>
                  </a:lnTo>
                  <a:lnTo>
                    <a:pt x="5951220" y="1519796"/>
                  </a:lnTo>
                  <a:lnTo>
                    <a:pt x="5963678" y="1569186"/>
                  </a:lnTo>
                  <a:lnTo>
                    <a:pt x="5977534" y="1618195"/>
                  </a:lnTo>
                  <a:lnTo>
                    <a:pt x="5993066" y="1666709"/>
                  </a:lnTo>
                  <a:lnTo>
                    <a:pt x="6010605" y="1714652"/>
                  </a:lnTo>
                  <a:lnTo>
                    <a:pt x="6030442" y="1761896"/>
                  </a:lnTo>
                  <a:lnTo>
                    <a:pt x="6051829" y="1806778"/>
                  </a:lnTo>
                  <a:lnTo>
                    <a:pt x="6075172" y="1852218"/>
                  </a:lnTo>
                  <a:lnTo>
                    <a:pt x="6100242" y="1898002"/>
                  </a:lnTo>
                  <a:lnTo>
                    <a:pt x="6126772" y="1943925"/>
                  </a:lnTo>
                  <a:lnTo>
                    <a:pt x="6154509" y="1989772"/>
                  </a:lnTo>
                  <a:lnTo>
                    <a:pt x="6183211" y="2035302"/>
                  </a:lnTo>
                  <a:lnTo>
                    <a:pt x="6212637" y="2080310"/>
                  </a:lnTo>
                  <a:lnTo>
                    <a:pt x="6242520" y="2124583"/>
                  </a:lnTo>
                  <a:lnTo>
                    <a:pt x="6272619" y="2167902"/>
                  </a:lnTo>
                  <a:lnTo>
                    <a:pt x="6302680" y="2210041"/>
                  </a:lnTo>
                  <a:lnTo>
                    <a:pt x="6361709" y="2289937"/>
                  </a:lnTo>
                  <a:lnTo>
                    <a:pt x="6396012" y="2323858"/>
                  </a:lnTo>
                  <a:lnTo>
                    <a:pt x="6440183" y="2350744"/>
                  </a:lnTo>
                  <a:lnTo>
                    <a:pt x="6490614" y="2370848"/>
                  </a:lnTo>
                  <a:lnTo>
                    <a:pt x="6543637" y="2384437"/>
                  </a:lnTo>
                  <a:lnTo>
                    <a:pt x="6595631" y="2391753"/>
                  </a:lnTo>
                  <a:lnTo>
                    <a:pt x="6642951" y="2393086"/>
                  </a:lnTo>
                  <a:lnTo>
                    <a:pt x="6691909" y="2386406"/>
                  </a:lnTo>
                  <a:lnTo>
                    <a:pt x="6739052" y="2370264"/>
                  </a:lnTo>
                  <a:lnTo>
                    <a:pt x="6781076" y="2344953"/>
                  </a:lnTo>
                  <a:lnTo>
                    <a:pt x="6814706" y="2310790"/>
                  </a:lnTo>
                  <a:lnTo>
                    <a:pt x="6836664" y="2268093"/>
                  </a:lnTo>
                  <a:lnTo>
                    <a:pt x="6846049" y="2200554"/>
                  </a:lnTo>
                  <a:lnTo>
                    <a:pt x="6842823" y="2165756"/>
                  </a:lnTo>
                  <a:lnTo>
                    <a:pt x="6836664" y="2130641"/>
                  </a:lnTo>
                  <a:lnTo>
                    <a:pt x="6826809" y="2080501"/>
                  </a:lnTo>
                  <a:lnTo>
                    <a:pt x="6804787" y="1980184"/>
                  </a:lnTo>
                  <a:lnTo>
                    <a:pt x="6757035" y="1779562"/>
                  </a:lnTo>
                  <a:lnTo>
                    <a:pt x="6734454" y="1679244"/>
                  </a:lnTo>
                  <a:lnTo>
                    <a:pt x="6724180" y="1629092"/>
                  </a:lnTo>
                  <a:lnTo>
                    <a:pt x="6714845" y="1578927"/>
                  </a:lnTo>
                  <a:lnTo>
                    <a:pt x="6706641" y="1528775"/>
                  </a:lnTo>
                  <a:lnTo>
                    <a:pt x="6699758" y="1478610"/>
                  </a:lnTo>
                  <a:lnTo>
                    <a:pt x="6694411" y="1428457"/>
                  </a:lnTo>
                  <a:lnTo>
                    <a:pt x="6690792" y="1378305"/>
                  </a:lnTo>
                  <a:lnTo>
                    <a:pt x="6689090" y="1328140"/>
                  </a:lnTo>
                  <a:lnTo>
                    <a:pt x="6689509" y="1277988"/>
                  </a:lnTo>
                  <a:lnTo>
                    <a:pt x="6692239" y="1227836"/>
                  </a:lnTo>
                  <a:lnTo>
                    <a:pt x="6697485" y="1177683"/>
                  </a:lnTo>
                  <a:lnTo>
                    <a:pt x="6705447" y="1127531"/>
                  </a:lnTo>
                  <a:lnTo>
                    <a:pt x="6716573" y="1076667"/>
                  </a:lnTo>
                  <a:lnTo>
                    <a:pt x="6730543" y="1026972"/>
                  </a:lnTo>
                  <a:lnTo>
                    <a:pt x="6746418" y="978141"/>
                  </a:lnTo>
                  <a:lnTo>
                    <a:pt x="6780060" y="881951"/>
                  </a:lnTo>
                  <a:lnTo>
                    <a:pt x="6795935" y="833996"/>
                  </a:lnTo>
                  <a:lnTo>
                    <a:pt x="6809918" y="785749"/>
                  </a:lnTo>
                  <a:lnTo>
                    <a:pt x="6821043" y="736930"/>
                  </a:lnTo>
                  <a:lnTo>
                    <a:pt x="6830123" y="721956"/>
                  </a:lnTo>
                  <a:lnTo>
                    <a:pt x="6848843" y="686739"/>
                  </a:lnTo>
                  <a:lnTo>
                    <a:pt x="6869112" y="641261"/>
                  </a:lnTo>
                  <a:lnTo>
                    <a:pt x="6882866" y="595528"/>
                  </a:lnTo>
                  <a:close/>
                </a:path>
              </a:pathLst>
            </a:custGeom>
            <a:solidFill>
              <a:srgbClr val="1D1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585445" y="163003"/>
              <a:ext cx="7331075" cy="7715250"/>
            </a:xfrm>
            <a:custGeom>
              <a:avLst/>
              <a:gdLst/>
              <a:ahLst/>
              <a:cxnLst/>
              <a:rect l="l" t="t" r="r" b="b"/>
              <a:pathLst>
                <a:path w="7331075" h="7715250">
                  <a:moveTo>
                    <a:pt x="206286" y="6693319"/>
                  </a:moveTo>
                  <a:lnTo>
                    <a:pt x="156248" y="6712458"/>
                  </a:lnTo>
                  <a:lnTo>
                    <a:pt x="106197" y="6724561"/>
                  </a:lnTo>
                  <a:lnTo>
                    <a:pt x="54292" y="6726568"/>
                  </a:lnTo>
                  <a:lnTo>
                    <a:pt x="27584" y="6725056"/>
                  </a:lnTo>
                  <a:lnTo>
                    <a:pt x="0" y="6721513"/>
                  </a:lnTo>
                  <a:lnTo>
                    <a:pt x="23710" y="6739166"/>
                  </a:lnTo>
                  <a:lnTo>
                    <a:pt x="51562" y="6750380"/>
                  </a:lnTo>
                  <a:lnTo>
                    <a:pt x="81762" y="6755739"/>
                  </a:lnTo>
                  <a:lnTo>
                    <a:pt x="112547" y="6755816"/>
                  </a:lnTo>
                  <a:lnTo>
                    <a:pt x="140360" y="6748259"/>
                  </a:lnTo>
                  <a:lnTo>
                    <a:pt x="166420" y="6735140"/>
                  </a:lnTo>
                  <a:lnTo>
                    <a:pt x="188976" y="6716725"/>
                  </a:lnTo>
                  <a:lnTo>
                    <a:pt x="206286" y="6693319"/>
                  </a:lnTo>
                  <a:close/>
                </a:path>
                <a:path w="7331075" h="7715250">
                  <a:moveTo>
                    <a:pt x="578091" y="7555814"/>
                  </a:moveTo>
                  <a:lnTo>
                    <a:pt x="545122" y="7512278"/>
                  </a:lnTo>
                  <a:lnTo>
                    <a:pt x="525729" y="7463587"/>
                  </a:lnTo>
                  <a:lnTo>
                    <a:pt x="516953" y="7396188"/>
                  </a:lnTo>
                  <a:lnTo>
                    <a:pt x="521042" y="7362431"/>
                  </a:lnTo>
                  <a:lnTo>
                    <a:pt x="531012" y="7329271"/>
                  </a:lnTo>
                  <a:lnTo>
                    <a:pt x="546849" y="7296429"/>
                  </a:lnTo>
                  <a:lnTo>
                    <a:pt x="531126" y="7307453"/>
                  </a:lnTo>
                  <a:lnTo>
                    <a:pt x="505510" y="7337730"/>
                  </a:lnTo>
                  <a:lnTo>
                    <a:pt x="490994" y="7375004"/>
                  </a:lnTo>
                  <a:lnTo>
                    <a:pt x="486321" y="7414679"/>
                  </a:lnTo>
                  <a:lnTo>
                    <a:pt x="487527" y="7433869"/>
                  </a:lnTo>
                  <a:lnTo>
                    <a:pt x="496849" y="7473785"/>
                  </a:lnTo>
                  <a:lnTo>
                    <a:pt x="515594" y="7508938"/>
                  </a:lnTo>
                  <a:lnTo>
                    <a:pt x="543318" y="7538237"/>
                  </a:lnTo>
                  <a:lnTo>
                    <a:pt x="559968" y="7548931"/>
                  </a:lnTo>
                  <a:lnTo>
                    <a:pt x="578091" y="7555814"/>
                  </a:lnTo>
                  <a:close/>
                </a:path>
                <a:path w="7331075" h="7715250">
                  <a:moveTo>
                    <a:pt x="2940494" y="3815435"/>
                  </a:moveTo>
                  <a:lnTo>
                    <a:pt x="2894660" y="3835730"/>
                  </a:lnTo>
                  <a:lnTo>
                    <a:pt x="2850908" y="3859060"/>
                  </a:lnTo>
                  <a:lnTo>
                    <a:pt x="2809227" y="3885336"/>
                  </a:lnTo>
                  <a:lnTo>
                    <a:pt x="2769641" y="3914470"/>
                  </a:lnTo>
                  <a:lnTo>
                    <a:pt x="2732138" y="3946372"/>
                  </a:lnTo>
                  <a:lnTo>
                    <a:pt x="2696730" y="3980954"/>
                  </a:lnTo>
                  <a:lnTo>
                    <a:pt x="2661818" y="4016362"/>
                  </a:lnTo>
                  <a:lnTo>
                    <a:pt x="2628912" y="4053573"/>
                  </a:lnTo>
                  <a:lnTo>
                    <a:pt x="2597912" y="4092321"/>
                  </a:lnTo>
                  <a:lnTo>
                    <a:pt x="2568727" y="4132364"/>
                  </a:lnTo>
                  <a:lnTo>
                    <a:pt x="2541282" y="4173448"/>
                  </a:lnTo>
                  <a:lnTo>
                    <a:pt x="2515476" y="4215320"/>
                  </a:lnTo>
                  <a:lnTo>
                    <a:pt x="2491333" y="4258729"/>
                  </a:lnTo>
                  <a:lnTo>
                    <a:pt x="2468905" y="4303014"/>
                  </a:lnTo>
                  <a:lnTo>
                    <a:pt x="2448242" y="4348086"/>
                  </a:lnTo>
                  <a:lnTo>
                    <a:pt x="2429370" y="4393920"/>
                  </a:lnTo>
                  <a:lnTo>
                    <a:pt x="2412314" y="4440440"/>
                  </a:lnTo>
                  <a:lnTo>
                    <a:pt x="2397112" y="4487608"/>
                  </a:lnTo>
                  <a:lnTo>
                    <a:pt x="2383802" y="4535360"/>
                  </a:lnTo>
                  <a:lnTo>
                    <a:pt x="2372423" y="4583646"/>
                  </a:lnTo>
                  <a:lnTo>
                    <a:pt x="2363000" y="4632401"/>
                  </a:lnTo>
                  <a:lnTo>
                    <a:pt x="2355558" y="4681575"/>
                  </a:lnTo>
                  <a:lnTo>
                    <a:pt x="2350135" y="4731105"/>
                  </a:lnTo>
                  <a:lnTo>
                    <a:pt x="2346782" y="4780953"/>
                  </a:lnTo>
                  <a:lnTo>
                    <a:pt x="2345994" y="4830292"/>
                  </a:lnTo>
                  <a:lnTo>
                    <a:pt x="2346883" y="4879759"/>
                  </a:lnTo>
                  <a:lnTo>
                    <a:pt x="2349563" y="4929251"/>
                  </a:lnTo>
                  <a:lnTo>
                    <a:pt x="2354122" y="4978641"/>
                  </a:lnTo>
                  <a:lnTo>
                    <a:pt x="2360688" y="5027815"/>
                  </a:lnTo>
                  <a:lnTo>
                    <a:pt x="2369362" y="5076660"/>
                  </a:lnTo>
                  <a:lnTo>
                    <a:pt x="2380259" y="5125034"/>
                  </a:lnTo>
                  <a:lnTo>
                    <a:pt x="2393467" y="5172837"/>
                  </a:lnTo>
                  <a:lnTo>
                    <a:pt x="2409126" y="5219941"/>
                  </a:lnTo>
                  <a:lnTo>
                    <a:pt x="2427325" y="5266220"/>
                  </a:lnTo>
                  <a:lnTo>
                    <a:pt x="2448166" y="5311572"/>
                  </a:lnTo>
                  <a:lnTo>
                    <a:pt x="2471775" y="5355869"/>
                  </a:lnTo>
                  <a:lnTo>
                    <a:pt x="2510421" y="5419229"/>
                  </a:lnTo>
                  <a:lnTo>
                    <a:pt x="2556116" y="5477815"/>
                  </a:lnTo>
                  <a:lnTo>
                    <a:pt x="2604909" y="5533644"/>
                  </a:lnTo>
                  <a:lnTo>
                    <a:pt x="2656090" y="5587187"/>
                  </a:lnTo>
                  <a:lnTo>
                    <a:pt x="2690965" y="5621274"/>
                  </a:lnTo>
                  <a:lnTo>
                    <a:pt x="2726804" y="5654764"/>
                  </a:lnTo>
                  <a:lnTo>
                    <a:pt x="2763520" y="5687568"/>
                  </a:lnTo>
                  <a:lnTo>
                    <a:pt x="2801023" y="5719584"/>
                  </a:lnTo>
                  <a:lnTo>
                    <a:pt x="2839212" y="5750725"/>
                  </a:lnTo>
                  <a:lnTo>
                    <a:pt x="2877997" y="5780900"/>
                  </a:lnTo>
                  <a:lnTo>
                    <a:pt x="2842082" y="5747804"/>
                  </a:lnTo>
                  <a:lnTo>
                    <a:pt x="2770936" y="5680087"/>
                  </a:lnTo>
                  <a:lnTo>
                    <a:pt x="2736050" y="5645455"/>
                  </a:lnTo>
                  <a:lnTo>
                    <a:pt x="2701861" y="5610288"/>
                  </a:lnTo>
                  <a:lnTo>
                    <a:pt x="2668536" y="5574614"/>
                  </a:lnTo>
                  <a:lnTo>
                    <a:pt x="2635859" y="5538635"/>
                  </a:lnTo>
                  <a:lnTo>
                    <a:pt x="2603766" y="5502224"/>
                  </a:lnTo>
                  <a:lnTo>
                    <a:pt x="2572893" y="5464924"/>
                  </a:lnTo>
                  <a:lnTo>
                    <a:pt x="2543822" y="5426303"/>
                  </a:lnTo>
                  <a:lnTo>
                    <a:pt x="2517203" y="5385955"/>
                  </a:lnTo>
                  <a:lnTo>
                    <a:pt x="2493619" y="5343423"/>
                  </a:lnTo>
                  <a:lnTo>
                    <a:pt x="2471470" y="5300510"/>
                  </a:lnTo>
                  <a:lnTo>
                    <a:pt x="2451836" y="5256288"/>
                  </a:lnTo>
                  <a:lnTo>
                    <a:pt x="2434640" y="5211026"/>
                  </a:lnTo>
                  <a:lnTo>
                    <a:pt x="2419769" y="5164988"/>
                  </a:lnTo>
                  <a:lnTo>
                    <a:pt x="2407158" y="5118417"/>
                  </a:lnTo>
                  <a:lnTo>
                    <a:pt x="2396706" y="5071592"/>
                  </a:lnTo>
                  <a:lnTo>
                    <a:pt x="2388400" y="5023142"/>
                  </a:lnTo>
                  <a:lnTo>
                    <a:pt x="2382151" y="4974704"/>
                  </a:lnTo>
                  <a:lnTo>
                    <a:pt x="2377986" y="4926279"/>
                  </a:lnTo>
                  <a:lnTo>
                    <a:pt x="2375903" y="4877841"/>
                  </a:lnTo>
                  <a:lnTo>
                    <a:pt x="2375916" y="4829403"/>
                  </a:lnTo>
                  <a:lnTo>
                    <a:pt x="2378024" y="4780953"/>
                  </a:lnTo>
                  <a:lnTo>
                    <a:pt x="2381326" y="4732604"/>
                  </a:lnTo>
                  <a:lnTo>
                    <a:pt x="2386546" y="4684433"/>
                  </a:lnTo>
                  <a:lnTo>
                    <a:pt x="2393645" y="4636490"/>
                  </a:lnTo>
                  <a:lnTo>
                    <a:pt x="2402624" y="4588840"/>
                  </a:lnTo>
                  <a:lnTo>
                    <a:pt x="2413406" y="4541545"/>
                  </a:lnTo>
                  <a:lnTo>
                    <a:pt x="2426004" y="4494644"/>
                  </a:lnTo>
                  <a:lnTo>
                    <a:pt x="2440343" y="4448200"/>
                  </a:lnTo>
                  <a:lnTo>
                    <a:pt x="2456421" y="4402264"/>
                  </a:lnTo>
                  <a:lnTo>
                    <a:pt x="2474188" y="4356900"/>
                  </a:lnTo>
                  <a:lnTo>
                    <a:pt x="2493619" y="4312145"/>
                  </a:lnTo>
                  <a:lnTo>
                    <a:pt x="2514676" y="4268063"/>
                  </a:lnTo>
                  <a:lnTo>
                    <a:pt x="2560485" y="4181729"/>
                  </a:lnTo>
                  <a:lnTo>
                    <a:pt x="2585974" y="4140212"/>
                  </a:lnTo>
                  <a:lnTo>
                    <a:pt x="2613533" y="4100106"/>
                  </a:lnTo>
                  <a:lnTo>
                    <a:pt x="2642920" y="4061307"/>
                  </a:lnTo>
                  <a:lnTo>
                    <a:pt x="2673870" y="4023741"/>
                  </a:lnTo>
                  <a:lnTo>
                    <a:pt x="2706128" y="3987304"/>
                  </a:lnTo>
                  <a:lnTo>
                    <a:pt x="2740177" y="3952430"/>
                  </a:lnTo>
                  <a:lnTo>
                    <a:pt x="2776575" y="3919804"/>
                  </a:lnTo>
                  <a:lnTo>
                    <a:pt x="2815069" y="3889603"/>
                  </a:lnTo>
                  <a:lnTo>
                    <a:pt x="2855404" y="3862032"/>
                  </a:lnTo>
                  <a:lnTo>
                    <a:pt x="2897301" y="3837254"/>
                  </a:lnTo>
                  <a:lnTo>
                    <a:pt x="2940494" y="3815435"/>
                  </a:lnTo>
                  <a:close/>
                </a:path>
                <a:path w="7331075" h="7715250">
                  <a:moveTo>
                    <a:pt x="4774730" y="4655959"/>
                  </a:moveTo>
                  <a:lnTo>
                    <a:pt x="4764608" y="4604651"/>
                  </a:lnTo>
                  <a:lnTo>
                    <a:pt x="4753178" y="4553877"/>
                  </a:lnTo>
                  <a:lnTo>
                    <a:pt x="4740719" y="4503610"/>
                  </a:lnTo>
                  <a:lnTo>
                    <a:pt x="4727473" y="4453877"/>
                  </a:lnTo>
                  <a:lnTo>
                    <a:pt x="4699660" y="4355935"/>
                  </a:lnTo>
                  <a:lnTo>
                    <a:pt x="4667275" y="4258424"/>
                  </a:lnTo>
                  <a:lnTo>
                    <a:pt x="4650092" y="4209542"/>
                  </a:lnTo>
                  <a:lnTo>
                    <a:pt x="4632122" y="4160901"/>
                  </a:lnTo>
                  <a:lnTo>
                    <a:pt x="4613275" y="4112768"/>
                  </a:lnTo>
                  <a:lnTo>
                    <a:pt x="4593463" y="4065422"/>
                  </a:lnTo>
                  <a:lnTo>
                    <a:pt x="4603381" y="4116463"/>
                  </a:lnTo>
                  <a:lnTo>
                    <a:pt x="4614303" y="4166755"/>
                  </a:lnTo>
                  <a:lnTo>
                    <a:pt x="4626267" y="4216527"/>
                  </a:lnTo>
                  <a:lnTo>
                    <a:pt x="4639272" y="4266044"/>
                  </a:lnTo>
                  <a:lnTo>
                    <a:pt x="4653318" y="4315561"/>
                  </a:lnTo>
                  <a:lnTo>
                    <a:pt x="4668418" y="4365333"/>
                  </a:lnTo>
                  <a:lnTo>
                    <a:pt x="4700829" y="4462919"/>
                  </a:lnTo>
                  <a:lnTo>
                    <a:pt x="4718050" y="4511840"/>
                  </a:lnTo>
                  <a:lnTo>
                    <a:pt x="4736046" y="4560494"/>
                  </a:lnTo>
                  <a:lnTo>
                    <a:pt x="4754918" y="4608614"/>
                  </a:lnTo>
                  <a:lnTo>
                    <a:pt x="4774730" y="4655959"/>
                  </a:lnTo>
                  <a:close/>
                </a:path>
                <a:path w="7331075" h="7715250">
                  <a:moveTo>
                    <a:pt x="5720778" y="68338"/>
                  </a:moveTo>
                  <a:lnTo>
                    <a:pt x="5720181" y="34620"/>
                  </a:lnTo>
                  <a:lnTo>
                    <a:pt x="5718403" y="0"/>
                  </a:lnTo>
                  <a:lnTo>
                    <a:pt x="5704738" y="31508"/>
                  </a:lnTo>
                  <a:lnTo>
                    <a:pt x="5695772" y="64465"/>
                  </a:lnTo>
                  <a:lnTo>
                    <a:pt x="5690298" y="97993"/>
                  </a:lnTo>
                  <a:lnTo>
                    <a:pt x="5687149" y="131216"/>
                  </a:lnTo>
                  <a:lnTo>
                    <a:pt x="5686552" y="165849"/>
                  </a:lnTo>
                  <a:lnTo>
                    <a:pt x="5689498" y="199605"/>
                  </a:lnTo>
                  <a:lnTo>
                    <a:pt x="5695975" y="232765"/>
                  </a:lnTo>
                  <a:lnTo>
                    <a:pt x="5705945" y="265607"/>
                  </a:lnTo>
                  <a:lnTo>
                    <a:pt x="5710072" y="232816"/>
                  </a:lnTo>
                  <a:lnTo>
                    <a:pt x="5713323" y="199999"/>
                  </a:lnTo>
                  <a:lnTo>
                    <a:pt x="5718403" y="134391"/>
                  </a:lnTo>
                  <a:lnTo>
                    <a:pt x="5720181" y="101498"/>
                  </a:lnTo>
                  <a:lnTo>
                    <a:pt x="5720778" y="68338"/>
                  </a:lnTo>
                  <a:close/>
                </a:path>
                <a:path w="7331075" h="7715250">
                  <a:moveTo>
                    <a:pt x="5787123" y="7715097"/>
                  </a:moveTo>
                  <a:lnTo>
                    <a:pt x="5668353" y="7633932"/>
                  </a:lnTo>
                  <a:lnTo>
                    <a:pt x="5637987" y="7614640"/>
                  </a:lnTo>
                  <a:lnTo>
                    <a:pt x="5607888" y="7594473"/>
                  </a:lnTo>
                  <a:lnTo>
                    <a:pt x="5359285" y="7410234"/>
                  </a:lnTo>
                  <a:lnTo>
                    <a:pt x="5284063" y="7351090"/>
                  </a:lnTo>
                  <a:lnTo>
                    <a:pt x="5172468" y="7261098"/>
                  </a:lnTo>
                  <a:lnTo>
                    <a:pt x="5099659" y="7199503"/>
                  </a:lnTo>
                  <a:lnTo>
                    <a:pt x="4884102" y="7008965"/>
                  </a:lnTo>
                  <a:lnTo>
                    <a:pt x="4915840" y="7044664"/>
                  </a:lnTo>
                  <a:lnTo>
                    <a:pt x="4948440" y="7079920"/>
                  </a:lnTo>
                  <a:lnTo>
                    <a:pt x="4981740" y="7114832"/>
                  </a:lnTo>
                  <a:lnTo>
                    <a:pt x="5084038" y="7218312"/>
                  </a:lnTo>
                  <a:lnTo>
                    <a:pt x="5118900" y="7250874"/>
                  </a:lnTo>
                  <a:lnTo>
                    <a:pt x="5154638" y="7282916"/>
                  </a:lnTo>
                  <a:lnTo>
                    <a:pt x="5191074" y="7314425"/>
                  </a:lnTo>
                  <a:lnTo>
                    <a:pt x="5228031" y="7345413"/>
                  </a:lnTo>
                  <a:lnTo>
                    <a:pt x="5302770" y="7405789"/>
                  </a:lnTo>
                  <a:lnTo>
                    <a:pt x="5340566" y="7433919"/>
                  </a:lnTo>
                  <a:lnTo>
                    <a:pt x="5417667" y="7489799"/>
                  </a:lnTo>
                  <a:lnTo>
                    <a:pt x="5496801" y="7544638"/>
                  </a:lnTo>
                  <a:lnTo>
                    <a:pt x="5537136" y="7571435"/>
                  </a:lnTo>
                  <a:lnTo>
                    <a:pt x="5659082" y="7646378"/>
                  </a:lnTo>
                  <a:lnTo>
                    <a:pt x="5723102" y="7681925"/>
                  </a:lnTo>
                  <a:lnTo>
                    <a:pt x="5787123" y="7715097"/>
                  </a:lnTo>
                  <a:close/>
                </a:path>
                <a:path w="7331075" h="7715250">
                  <a:moveTo>
                    <a:pt x="6804634" y="2073452"/>
                  </a:moveTo>
                  <a:lnTo>
                    <a:pt x="6795681" y="2029117"/>
                  </a:lnTo>
                  <a:lnTo>
                    <a:pt x="6776580" y="1991106"/>
                  </a:lnTo>
                  <a:lnTo>
                    <a:pt x="6749720" y="1958276"/>
                  </a:lnTo>
                  <a:lnTo>
                    <a:pt x="6700685" y="1918093"/>
                  </a:lnTo>
                  <a:lnTo>
                    <a:pt x="6666814" y="1896376"/>
                  </a:lnTo>
                  <a:lnTo>
                    <a:pt x="6599568" y="1856092"/>
                  </a:lnTo>
                  <a:lnTo>
                    <a:pt x="6567868" y="1833892"/>
                  </a:lnTo>
                  <a:lnTo>
                    <a:pt x="6537896" y="1809635"/>
                  </a:lnTo>
                  <a:lnTo>
                    <a:pt x="6509080" y="1783600"/>
                  </a:lnTo>
                  <a:lnTo>
                    <a:pt x="6480797" y="1756117"/>
                  </a:lnTo>
                  <a:lnTo>
                    <a:pt x="6446228" y="1717370"/>
                  </a:lnTo>
                  <a:lnTo>
                    <a:pt x="6414313" y="1676158"/>
                  </a:lnTo>
                  <a:lnTo>
                    <a:pt x="6385179" y="1632699"/>
                  </a:lnTo>
                  <a:lnTo>
                    <a:pt x="6358903" y="1587144"/>
                  </a:lnTo>
                  <a:lnTo>
                    <a:pt x="6335573" y="1539697"/>
                  </a:lnTo>
                  <a:lnTo>
                    <a:pt x="6315291" y="1490510"/>
                  </a:lnTo>
                  <a:lnTo>
                    <a:pt x="6325756" y="1528127"/>
                  </a:lnTo>
                  <a:lnTo>
                    <a:pt x="6338303" y="1566303"/>
                  </a:lnTo>
                  <a:lnTo>
                    <a:pt x="6352616" y="1605635"/>
                  </a:lnTo>
                  <a:lnTo>
                    <a:pt x="6368377" y="1646758"/>
                  </a:lnTo>
                  <a:lnTo>
                    <a:pt x="6390030" y="1681327"/>
                  </a:lnTo>
                  <a:lnTo>
                    <a:pt x="6412878" y="1714741"/>
                  </a:lnTo>
                  <a:lnTo>
                    <a:pt x="6436906" y="1746961"/>
                  </a:lnTo>
                  <a:lnTo>
                    <a:pt x="6462128" y="1777974"/>
                  </a:lnTo>
                  <a:lnTo>
                    <a:pt x="6490830" y="1807806"/>
                  </a:lnTo>
                  <a:lnTo>
                    <a:pt x="6520701" y="1836178"/>
                  </a:lnTo>
                  <a:lnTo>
                    <a:pt x="6551739" y="1862785"/>
                  </a:lnTo>
                  <a:lnTo>
                    <a:pt x="6583947" y="1887334"/>
                  </a:lnTo>
                  <a:lnTo>
                    <a:pt x="6617665" y="1909330"/>
                  </a:lnTo>
                  <a:lnTo>
                    <a:pt x="6685013" y="1949818"/>
                  </a:lnTo>
                  <a:lnTo>
                    <a:pt x="6715163" y="1971802"/>
                  </a:lnTo>
                  <a:lnTo>
                    <a:pt x="6742963" y="1996097"/>
                  </a:lnTo>
                  <a:lnTo>
                    <a:pt x="6764033" y="2025662"/>
                  </a:lnTo>
                  <a:lnTo>
                    <a:pt x="6776288" y="2058758"/>
                  </a:lnTo>
                  <a:lnTo>
                    <a:pt x="6777660" y="2093620"/>
                  </a:lnTo>
                  <a:lnTo>
                    <a:pt x="6773634" y="2109914"/>
                  </a:lnTo>
                  <a:lnTo>
                    <a:pt x="6743357" y="2152942"/>
                  </a:lnTo>
                  <a:lnTo>
                    <a:pt x="6695859" y="2181555"/>
                  </a:lnTo>
                  <a:lnTo>
                    <a:pt x="6639687" y="2196503"/>
                  </a:lnTo>
                  <a:lnTo>
                    <a:pt x="6600761" y="2201811"/>
                  </a:lnTo>
                  <a:lnTo>
                    <a:pt x="6521450" y="2209215"/>
                  </a:lnTo>
                  <a:lnTo>
                    <a:pt x="6502209" y="2212175"/>
                  </a:lnTo>
                  <a:lnTo>
                    <a:pt x="6462573" y="2221560"/>
                  </a:lnTo>
                  <a:lnTo>
                    <a:pt x="6424727" y="2236228"/>
                  </a:lnTo>
                  <a:lnTo>
                    <a:pt x="6391097" y="2259673"/>
                  </a:lnTo>
                  <a:lnTo>
                    <a:pt x="6377787" y="2274887"/>
                  </a:lnTo>
                  <a:lnTo>
                    <a:pt x="6408572" y="2251710"/>
                  </a:lnTo>
                  <a:lnTo>
                    <a:pt x="6443751" y="2237003"/>
                  </a:lnTo>
                  <a:lnTo>
                    <a:pt x="6481864" y="2228735"/>
                  </a:lnTo>
                  <a:lnTo>
                    <a:pt x="6521450" y="2224836"/>
                  </a:lnTo>
                  <a:lnTo>
                    <a:pt x="6560007" y="2221966"/>
                  </a:lnTo>
                  <a:lnTo>
                    <a:pt x="6600012" y="2220557"/>
                  </a:lnTo>
                  <a:lnTo>
                    <a:pt x="6640589" y="2217369"/>
                  </a:lnTo>
                  <a:lnTo>
                    <a:pt x="6680860" y="2209215"/>
                  </a:lnTo>
                  <a:lnTo>
                    <a:pt x="6719532" y="2194001"/>
                  </a:lnTo>
                  <a:lnTo>
                    <a:pt x="6755816" y="2171738"/>
                  </a:lnTo>
                  <a:lnTo>
                    <a:pt x="6786296" y="2138934"/>
                  </a:lnTo>
                  <a:lnTo>
                    <a:pt x="6802679" y="2096795"/>
                  </a:lnTo>
                  <a:lnTo>
                    <a:pt x="6804634" y="2073452"/>
                  </a:lnTo>
                  <a:close/>
                </a:path>
                <a:path w="7331075" h="7715250">
                  <a:moveTo>
                    <a:pt x="7330846" y="1134338"/>
                  </a:moveTo>
                  <a:lnTo>
                    <a:pt x="7309155" y="1088161"/>
                  </a:lnTo>
                  <a:lnTo>
                    <a:pt x="7285672" y="1043178"/>
                  </a:lnTo>
                  <a:lnTo>
                    <a:pt x="7260844" y="999096"/>
                  </a:lnTo>
                  <a:lnTo>
                    <a:pt x="7208901" y="912418"/>
                  </a:lnTo>
                  <a:lnTo>
                    <a:pt x="7175335" y="860894"/>
                  </a:lnTo>
                  <a:lnTo>
                    <a:pt x="7137006" y="809282"/>
                  </a:lnTo>
                  <a:lnTo>
                    <a:pt x="7090969" y="763244"/>
                  </a:lnTo>
                  <a:lnTo>
                    <a:pt x="7030821" y="740562"/>
                  </a:lnTo>
                  <a:lnTo>
                    <a:pt x="7058571" y="755510"/>
                  </a:lnTo>
                  <a:lnTo>
                    <a:pt x="7081621" y="775728"/>
                  </a:lnTo>
                  <a:lnTo>
                    <a:pt x="7101154" y="799452"/>
                  </a:lnTo>
                  <a:lnTo>
                    <a:pt x="7118337" y="824903"/>
                  </a:lnTo>
                  <a:lnTo>
                    <a:pt x="7167499" y="904925"/>
                  </a:lnTo>
                  <a:lnTo>
                    <a:pt x="7210590" y="972731"/>
                  </a:lnTo>
                  <a:lnTo>
                    <a:pt x="7238339" y="1014399"/>
                  </a:lnTo>
                  <a:lnTo>
                    <a:pt x="7267422" y="1055636"/>
                  </a:lnTo>
                  <a:lnTo>
                    <a:pt x="7298156" y="1095806"/>
                  </a:lnTo>
                  <a:lnTo>
                    <a:pt x="7330846" y="113433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110134" y="10475846"/>
            <a:ext cx="9832340" cy="88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400"/>
              </a:lnSpc>
              <a:spcBef>
                <a:spcPts val="95"/>
              </a:spcBef>
            </a:pPr>
            <a:r>
              <a:rPr sz="3200" b="1" spc="290" dirty="0">
                <a:solidFill>
                  <a:srgbClr val="FFFFFF"/>
                </a:solidFill>
                <a:latin typeface="Tahoma"/>
                <a:cs typeface="Tahoma"/>
              </a:rPr>
              <a:t>VEDOUCÍ</a:t>
            </a:r>
            <a:r>
              <a:rPr sz="3200" b="1" spc="1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b="1" spc="390" dirty="0">
                <a:solidFill>
                  <a:srgbClr val="FFFFFF"/>
                </a:solidFill>
                <a:latin typeface="Tahoma"/>
                <a:cs typeface="Tahoma"/>
              </a:rPr>
              <a:t>PROJEKTU:</a:t>
            </a:r>
            <a:endParaRPr sz="3200">
              <a:latin typeface="Tahoma"/>
              <a:cs typeface="Tahoma"/>
            </a:endParaRPr>
          </a:p>
          <a:p>
            <a:pPr marL="12700">
              <a:lnSpc>
                <a:spcPts val="3400"/>
              </a:lnSpc>
            </a:pPr>
            <a:r>
              <a:rPr sz="3200" b="1" spc="280" dirty="0">
                <a:solidFill>
                  <a:srgbClr val="FFFFFF"/>
                </a:solidFill>
                <a:latin typeface="Tahoma"/>
                <a:cs typeface="Tahoma"/>
              </a:rPr>
              <a:t>VERONIKA</a:t>
            </a:r>
            <a:r>
              <a:rPr sz="3200" b="1" spc="1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b="1" spc="345" dirty="0">
                <a:solidFill>
                  <a:srgbClr val="FFFFFF"/>
                </a:solidFill>
                <a:latin typeface="Tahoma"/>
                <a:cs typeface="Tahoma"/>
              </a:rPr>
              <a:t>BÁRTOVÁ,</a:t>
            </a:r>
            <a:r>
              <a:rPr sz="3200" b="1" spc="1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b="1" spc="375" dirty="0">
                <a:solidFill>
                  <a:srgbClr val="FFFFFF"/>
                </a:solidFill>
                <a:latin typeface="Tahoma"/>
                <a:cs typeface="Tahoma"/>
              </a:rPr>
              <a:t>HANA</a:t>
            </a:r>
            <a:r>
              <a:rPr sz="3200" b="1" spc="1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b="1" spc="440" dirty="0">
                <a:solidFill>
                  <a:srgbClr val="FFFFFF"/>
                </a:solidFill>
                <a:latin typeface="Tahoma"/>
                <a:cs typeface="Tahoma"/>
              </a:rPr>
              <a:t>ZÁPOTOCKÁ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22200" y="7823277"/>
            <a:ext cx="8567819" cy="67758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9727" y="417834"/>
            <a:ext cx="10269220" cy="19024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844" dirty="0"/>
              <a:t>PRVNÍ</a:t>
            </a:r>
            <a:r>
              <a:rPr spc="695" dirty="0"/>
              <a:t> </a:t>
            </a:r>
            <a:r>
              <a:rPr spc="1495" dirty="0"/>
              <a:t>DEN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89414" y="2136304"/>
            <a:ext cx="12391390" cy="51708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985">
              <a:lnSpc>
                <a:spcPct val="110100"/>
              </a:lnSpc>
              <a:spcBef>
                <a:spcPts val="100"/>
              </a:spcBef>
            </a:pPr>
            <a:r>
              <a:rPr sz="3200" b="1" spc="365" dirty="0">
                <a:solidFill>
                  <a:srgbClr val="175C38"/>
                </a:solidFill>
                <a:latin typeface="Tahoma"/>
                <a:cs typeface="Tahoma"/>
              </a:rPr>
              <a:t>V</a:t>
            </a:r>
            <a:r>
              <a:rPr sz="3200" b="1" spc="175" dirty="0">
                <a:solidFill>
                  <a:srgbClr val="175C38"/>
                </a:solidFill>
                <a:latin typeface="Tahoma"/>
                <a:cs typeface="Tahoma"/>
              </a:rPr>
              <a:t> </a:t>
            </a:r>
            <a:r>
              <a:rPr sz="3200" b="1" spc="285" dirty="0">
                <a:solidFill>
                  <a:srgbClr val="175C38"/>
                </a:solidFill>
                <a:latin typeface="Tahoma"/>
                <a:cs typeface="Tahoma"/>
              </a:rPr>
              <a:t>RÁMCI</a:t>
            </a:r>
            <a:r>
              <a:rPr sz="3200" b="1" spc="175" dirty="0">
                <a:solidFill>
                  <a:srgbClr val="175C38"/>
                </a:solidFill>
                <a:latin typeface="Tahoma"/>
                <a:cs typeface="Tahoma"/>
              </a:rPr>
              <a:t> </a:t>
            </a:r>
            <a:r>
              <a:rPr sz="3200" b="1" spc="475" dirty="0">
                <a:solidFill>
                  <a:srgbClr val="175C38"/>
                </a:solidFill>
                <a:latin typeface="Tahoma"/>
                <a:cs typeface="Tahoma"/>
              </a:rPr>
              <a:t>PROJEKTU</a:t>
            </a:r>
            <a:r>
              <a:rPr sz="3200" b="1" spc="180" dirty="0">
                <a:solidFill>
                  <a:srgbClr val="175C38"/>
                </a:solidFill>
                <a:latin typeface="Tahoma"/>
                <a:cs typeface="Tahoma"/>
              </a:rPr>
              <a:t> </a:t>
            </a:r>
            <a:r>
              <a:rPr sz="3200" b="1" spc="615" dirty="0">
                <a:solidFill>
                  <a:srgbClr val="175C38"/>
                </a:solidFill>
                <a:latin typeface="Tahoma"/>
                <a:cs typeface="Tahoma"/>
              </a:rPr>
              <a:t>JSME</a:t>
            </a:r>
            <a:r>
              <a:rPr sz="3200" b="1" spc="175" dirty="0">
                <a:solidFill>
                  <a:srgbClr val="175C38"/>
                </a:solidFill>
                <a:latin typeface="Tahoma"/>
                <a:cs typeface="Tahoma"/>
              </a:rPr>
              <a:t> </a:t>
            </a:r>
            <a:r>
              <a:rPr sz="3200" b="1" spc="150" dirty="0">
                <a:solidFill>
                  <a:srgbClr val="175C38"/>
                </a:solidFill>
                <a:latin typeface="Tahoma"/>
                <a:cs typeface="Tahoma"/>
              </a:rPr>
              <a:t>NAVŠTÍVILI</a:t>
            </a:r>
            <a:r>
              <a:rPr sz="3200" b="1" spc="180" dirty="0">
                <a:solidFill>
                  <a:srgbClr val="175C38"/>
                </a:solidFill>
                <a:latin typeface="Tahoma"/>
                <a:cs typeface="Tahoma"/>
              </a:rPr>
              <a:t> </a:t>
            </a:r>
            <a:r>
              <a:rPr sz="3200" b="1" spc="390" dirty="0">
                <a:solidFill>
                  <a:srgbClr val="175C38"/>
                </a:solidFill>
                <a:latin typeface="Tahoma"/>
                <a:cs typeface="Tahoma"/>
              </a:rPr>
              <a:t>FAKULTU </a:t>
            </a:r>
            <a:r>
              <a:rPr sz="3200" b="1" spc="440" dirty="0">
                <a:solidFill>
                  <a:srgbClr val="175C38"/>
                </a:solidFill>
                <a:latin typeface="Tahoma"/>
                <a:cs typeface="Tahoma"/>
              </a:rPr>
              <a:t>TĚLESNÉ</a:t>
            </a:r>
            <a:r>
              <a:rPr sz="3200" b="1" spc="180" dirty="0">
                <a:solidFill>
                  <a:srgbClr val="175C38"/>
                </a:solidFill>
                <a:latin typeface="Tahoma"/>
                <a:cs typeface="Tahoma"/>
              </a:rPr>
              <a:t> </a:t>
            </a:r>
            <a:r>
              <a:rPr sz="3200" b="1" spc="405" dirty="0">
                <a:solidFill>
                  <a:srgbClr val="175C38"/>
                </a:solidFill>
                <a:latin typeface="Tahoma"/>
                <a:cs typeface="Tahoma"/>
              </a:rPr>
              <a:t>VÝCHOVY</a:t>
            </a:r>
            <a:r>
              <a:rPr sz="3200" b="1" spc="180" dirty="0">
                <a:solidFill>
                  <a:srgbClr val="175C38"/>
                </a:solidFill>
                <a:latin typeface="Tahoma"/>
                <a:cs typeface="Tahoma"/>
              </a:rPr>
              <a:t> </a:t>
            </a:r>
            <a:r>
              <a:rPr sz="3200" b="1" spc="370" dirty="0">
                <a:solidFill>
                  <a:srgbClr val="175C38"/>
                </a:solidFill>
                <a:latin typeface="Tahoma"/>
                <a:cs typeface="Tahoma"/>
              </a:rPr>
              <a:t>A</a:t>
            </a:r>
            <a:r>
              <a:rPr sz="3200" b="1" spc="180" dirty="0">
                <a:solidFill>
                  <a:srgbClr val="175C38"/>
                </a:solidFill>
                <a:latin typeface="Tahoma"/>
                <a:cs typeface="Tahoma"/>
              </a:rPr>
              <a:t> </a:t>
            </a:r>
            <a:r>
              <a:rPr sz="3200" b="1" spc="450" dirty="0">
                <a:solidFill>
                  <a:srgbClr val="175C38"/>
                </a:solidFill>
                <a:latin typeface="Tahoma"/>
                <a:cs typeface="Tahoma"/>
              </a:rPr>
              <a:t>SPORTU</a:t>
            </a:r>
            <a:r>
              <a:rPr sz="3200" b="1" spc="180" dirty="0">
                <a:solidFill>
                  <a:srgbClr val="175C38"/>
                </a:solidFill>
                <a:latin typeface="Tahoma"/>
                <a:cs typeface="Tahoma"/>
              </a:rPr>
              <a:t> </a:t>
            </a:r>
            <a:r>
              <a:rPr sz="3200" b="1" spc="365" dirty="0">
                <a:solidFill>
                  <a:srgbClr val="175C38"/>
                </a:solidFill>
                <a:latin typeface="Tahoma"/>
                <a:cs typeface="Tahoma"/>
              </a:rPr>
              <a:t>V</a:t>
            </a:r>
            <a:r>
              <a:rPr sz="3200" b="1" spc="185" dirty="0">
                <a:solidFill>
                  <a:srgbClr val="175C38"/>
                </a:solidFill>
                <a:latin typeface="Tahoma"/>
                <a:cs typeface="Tahoma"/>
              </a:rPr>
              <a:t> </a:t>
            </a:r>
            <a:r>
              <a:rPr sz="3200" b="1" spc="320" dirty="0">
                <a:solidFill>
                  <a:srgbClr val="175C38"/>
                </a:solidFill>
                <a:latin typeface="Tahoma"/>
                <a:cs typeface="Tahoma"/>
              </a:rPr>
              <a:t>PRAZE,</a:t>
            </a:r>
            <a:r>
              <a:rPr sz="3200" b="1" spc="180" dirty="0">
                <a:solidFill>
                  <a:srgbClr val="175C38"/>
                </a:solidFill>
                <a:latin typeface="Tahoma"/>
                <a:cs typeface="Tahoma"/>
              </a:rPr>
              <a:t> </a:t>
            </a:r>
            <a:r>
              <a:rPr sz="3200" b="1" spc="415" dirty="0">
                <a:solidFill>
                  <a:srgbClr val="175C38"/>
                </a:solidFill>
                <a:latin typeface="Tahoma"/>
                <a:cs typeface="Tahoma"/>
              </a:rPr>
              <a:t>KDE</a:t>
            </a:r>
            <a:r>
              <a:rPr sz="3200" b="1" spc="180" dirty="0">
                <a:solidFill>
                  <a:srgbClr val="175C38"/>
                </a:solidFill>
                <a:latin typeface="Tahoma"/>
                <a:cs typeface="Tahoma"/>
              </a:rPr>
              <a:t> </a:t>
            </a:r>
            <a:r>
              <a:rPr sz="3200" b="1" spc="415" dirty="0">
                <a:solidFill>
                  <a:srgbClr val="175C38"/>
                </a:solidFill>
                <a:latin typeface="Tahoma"/>
                <a:cs typeface="Tahoma"/>
              </a:rPr>
              <a:t>NÁM </a:t>
            </a:r>
            <a:r>
              <a:rPr sz="3200" b="1" spc="335" dirty="0">
                <a:solidFill>
                  <a:srgbClr val="175C38"/>
                </a:solidFill>
                <a:latin typeface="Tahoma"/>
                <a:cs typeface="Tahoma"/>
              </a:rPr>
              <a:t>MGR.</a:t>
            </a:r>
            <a:r>
              <a:rPr sz="3200" b="1" spc="170" dirty="0">
                <a:solidFill>
                  <a:srgbClr val="175C38"/>
                </a:solidFill>
                <a:latin typeface="Tahoma"/>
                <a:cs typeface="Tahoma"/>
              </a:rPr>
              <a:t> </a:t>
            </a:r>
            <a:r>
              <a:rPr sz="3200" b="1" spc="505" dirty="0">
                <a:solidFill>
                  <a:srgbClr val="175C38"/>
                </a:solidFill>
                <a:latin typeface="Tahoma"/>
                <a:cs typeface="Tahoma"/>
              </a:rPr>
              <a:t>TOMÁŠ</a:t>
            </a:r>
            <a:r>
              <a:rPr sz="3200" b="1" spc="175" dirty="0">
                <a:solidFill>
                  <a:srgbClr val="175C38"/>
                </a:solidFill>
                <a:latin typeface="Tahoma"/>
                <a:cs typeface="Tahoma"/>
              </a:rPr>
              <a:t> </a:t>
            </a:r>
            <a:r>
              <a:rPr sz="3200" b="1" spc="235" dirty="0">
                <a:solidFill>
                  <a:srgbClr val="175C38"/>
                </a:solidFill>
                <a:latin typeface="Tahoma"/>
                <a:cs typeface="Tahoma"/>
              </a:rPr>
              <a:t>MIKA</a:t>
            </a:r>
            <a:r>
              <a:rPr sz="3200" b="1" spc="175" dirty="0">
                <a:solidFill>
                  <a:srgbClr val="175C38"/>
                </a:solidFill>
                <a:latin typeface="Tahoma"/>
                <a:cs typeface="Tahoma"/>
              </a:rPr>
              <a:t> </a:t>
            </a:r>
            <a:r>
              <a:rPr sz="3200" b="1" spc="305" dirty="0">
                <a:solidFill>
                  <a:srgbClr val="175C38"/>
                </a:solidFill>
                <a:latin typeface="Tahoma"/>
                <a:cs typeface="Tahoma"/>
              </a:rPr>
              <a:t>VYSVĚTLIL</a:t>
            </a:r>
            <a:r>
              <a:rPr lang="cs-CZ" sz="3200" b="1" spc="305" dirty="0">
                <a:solidFill>
                  <a:srgbClr val="175C38"/>
                </a:solidFill>
                <a:latin typeface="Tahoma"/>
                <a:cs typeface="Tahoma"/>
              </a:rPr>
              <a:t>,</a:t>
            </a:r>
            <a:r>
              <a:rPr sz="3200" b="1" spc="175" dirty="0">
                <a:solidFill>
                  <a:srgbClr val="175C38"/>
                </a:solidFill>
                <a:latin typeface="Tahoma"/>
                <a:cs typeface="Tahoma"/>
              </a:rPr>
              <a:t> </a:t>
            </a:r>
            <a:r>
              <a:rPr sz="3200" b="1" spc="525" dirty="0">
                <a:solidFill>
                  <a:srgbClr val="175C38"/>
                </a:solidFill>
                <a:latin typeface="Tahoma"/>
                <a:cs typeface="Tahoma"/>
              </a:rPr>
              <a:t>CO</a:t>
            </a:r>
            <a:r>
              <a:rPr sz="3200" b="1" spc="175" dirty="0">
                <a:solidFill>
                  <a:srgbClr val="175C38"/>
                </a:solidFill>
                <a:latin typeface="Tahoma"/>
                <a:cs typeface="Tahoma"/>
              </a:rPr>
              <a:t> </a:t>
            </a:r>
            <a:r>
              <a:rPr sz="3200" b="1" spc="470" dirty="0">
                <a:solidFill>
                  <a:srgbClr val="175C38"/>
                </a:solidFill>
                <a:latin typeface="Tahoma"/>
                <a:cs typeface="Tahoma"/>
              </a:rPr>
              <a:t>VŠE</a:t>
            </a:r>
            <a:r>
              <a:rPr sz="3200" b="1" spc="175" dirty="0">
                <a:solidFill>
                  <a:srgbClr val="175C38"/>
                </a:solidFill>
                <a:latin typeface="Tahoma"/>
                <a:cs typeface="Tahoma"/>
              </a:rPr>
              <a:t> </a:t>
            </a:r>
            <a:r>
              <a:rPr sz="3200" b="1" spc="525" dirty="0">
                <a:solidFill>
                  <a:srgbClr val="175C38"/>
                </a:solidFill>
                <a:latin typeface="Tahoma"/>
                <a:cs typeface="Tahoma"/>
              </a:rPr>
              <a:t>SE</a:t>
            </a:r>
            <a:r>
              <a:rPr sz="3200" b="1" spc="175" dirty="0">
                <a:solidFill>
                  <a:srgbClr val="175C38"/>
                </a:solidFill>
                <a:latin typeface="Tahoma"/>
                <a:cs typeface="Tahoma"/>
              </a:rPr>
              <a:t> </a:t>
            </a:r>
            <a:r>
              <a:rPr sz="3200" b="1" spc="645" dirty="0">
                <a:solidFill>
                  <a:srgbClr val="175C38"/>
                </a:solidFill>
                <a:latin typeface="Tahoma"/>
                <a:cs typeface="Tahoma"/>
              </a:rPr>
              <a:t>S</a:t>
            </a:r>
            <a:r>
              <a:rPr sz="3200" b="1" spc="175" dirty="0">
                <a:solidFill>
                  <a:srgbClr val="175C38"/>
                </a:solidFill>
                <a:latin typeface="Tahoma"/>
                <a:cs typeface="Tahoma"/>
              </a:rPr>
              <a:t> </a:t>
            </a:r>
            <a:r>
              <a:rPr sz="3200" b="1" spc="434" dirty="0">
                <a:solidFill>
                  <a:srgbClr val="175C38"/>
                </a:solidFill>
                <a:latin typeface="Tahoma"/>
                <a:cs typeface="Tahoma"/>
              </a:rPr>
              <a:t>TĚLEM </a:t>
            </a:r>
            <a:r>
              <a:rPr sz="3200" b="1" spc="505" dirty="0">
                <a:solidFill>
                  <a:srgbClr val="175C38"/>
                </a:solidFill>
                <a:latin typeface="Tahoma"/>
                <a:cs typeface="Tahoma"/>
              </a:rPr>
              <a:t>DĚJE</a:t>
            </a:r>
            <a:r>
              <a:rPr sz="3200" b="1" spc="180" dirty="0">
                <a:solidFill>
                  <a:srgbClr val="175C38"/>
                </a:solidFill>
                <a:latin typeface="Tahoma"/>
                <a:cs typeface="Tahoma"/>
              </a:rPr>
              <a:t> </a:t>
            </a:r>
            <a:r>
              <a:rPr sz="3200" b="1" spc="90" dirty="0">
                <a:solidFill>
                  <a:srgbClr val="175C38"/>
                </a:solidFill>
                <a:latin typeface="Tahoma"/>
                <a:cs typeface="Tahoma"/>
              </a:rPr>
              <a:t>PŘI</a:t>
            </a:r>
            <a:r>
              <a:rPr sz="3200" b="1" spc="180" dirty="0">
                <a:solidFill>
                  <a:srgbClr val="175C38"/>
                </a:solidFill>
                <a:latin typeface="Tahoma"/>
                <a:cs typeface="Tahoma"/>
              </a:rPr>
              <a:t> </a:t>
            </a:r>
            <a:r>
              <a:rPr sz="3200" b="1" spc="240" dirty="0">
                <a:solidFill>
                  <a:srgbClr val="175C38"/>
                </a:solidFill>
                <a:latin typeface="Tahoma"/>
                <a:cs typeface="Tahoma"/>
              </a:rPr>
              <a:t>ZÁTĚŽ</a:t>
            </a:r>
            <a:r>
              <a:rPr lang="cs-CZ" sz="3200" b="1" spc="305" dirty="0">
                <a:solidFill>
                  <a:srgbClr val="175C38"/>
                </a:solidFill>
                <a:latin typeface="Tahoma"/>
                <a:cs typeface="Tahoma"/>
              </a:rPr>
              <a:t>I</a:t>
            </a:r>
            <a:r>
              <a:rPr sz="3200" b="1" spc="240" dirty="0">
                <a:solidFill>
                  <a:srgbClr val="175C38"/>
                </a:solidFill>
                <a:latin typeface="Tahoma"/>
                <a:cs typeface="Tahoma"/>
              </a:rPr>
              <a:t>,</a:t>
            </a:r>
            <a:r>
              <a:rPr sz="3200" b="1" spc="180" dirty="0">
                <a:solidFill>
                  <a:srgbClr val="175C38"/>
                </a:solidFill>
                <a:latin typeface="Tahoma"/>
                <a:cs typeface="Tahoma"/>
              </a:rPr>
              <a:t> </a:t>
            </a:r>
            <a:r>
              <a:rPr sz="3200" b="1" spc="565" dirty="0">
                <a:solidFill>
                  <a:srgbClr val="175C38"/>
                </a:solidFill>
                <a:latin typeface="Tahoma"/>
                <a:cs typeface="Tahoma"/>
              </a:rPr>
              <a:t>JAK</a:t>
            </a:r>
            <a:r>
              <a:rPr sz="3200" b="1" spc="180" dirty="0">
                <a:solidFill>
                  <a:srgbClr val="175C38"/>
                </a:solidFill>
                <a:latin typeface="Tahoma"/>
                <a:cs typeface="Tahoma"/>
              </a:rPr>
              <a:t> </a:t>
            </a:r>
            <a:r>
              <a:rPr sz="3200" b="1" spc="455" dirty="0">
                <a:solidFill>
                  <a:srgbClr val="175C38"/>
                </a:solidFill>
                <a:latin typeface="Tahoma"/>
                <a:cs typeface="Tahoma"/>
              </a:rPr>
              <a:t>FUNGUJE </a:t>
            </a:r>
            <a:r>
              <a:rPr sz="3200" b="1" spc="320" dirty="0">
                <a:solidFill>
                  <a:srgbClr val="175C38"/>
                </a:solidFill>
                <a:latin typeface="Tahoma"/>
                <a:cs typeface="Tahoma"/>
              </a:rPr>
              <a:t>SPIROERGONOMETRIE</a:t>
            </a:r>
            <a:r>
              <a:rPr sz="3200" b="1" spc="180" dirty="0">
                <a:solidFill>
                  <a:srgbClr val="175C38"/>
                </a:solidFill>
                <a:latin typeface="Tahoma"/>
                <a:cs typeface="Tahoma"/>
              </a:rPr>
              <a:t> </a:t>
            </a:r>
            <a:r>
              <a:rPr sz="3200" b="1" spc="370" dirty="0">
                <a:solidFill>
                  <a:srgbClr val="175C38"/>
                </a:solidFill>
                <a:latin typeface="Tahoma"/>
                <a:cs typeface="Tahoma"/>
              </a:rPr>
              <a:t>A</a:t>
            </a:r>
            <a:r>
              <a:rPr sz="3200" b="1" spc="185" dirty="0">
                <a:solidFill>
                  <a:srgbClr val="175C38"/>
                </a:solidFill>
                <a:latin typeface="Tahoma"/>
                <a:cs typeface="Tahoma"/>
              </a:rPr>
              <a:t> </a:t>
            </a:r>
            <a:r>
              <a:rPr sz="3200" b="1" spc="525" dirty="0">
                <a:solidFill>
                  <a:srgbClr val="175C38"/>
                </a:solidFill>
                <a:latin typeface="Tahoma"/>
                <a:cs typeface="Tahoma"/>
              </a:rPr>
              <a:t>JAKÉ</a:t>
            </a:r>
            <a:r>
              <a:rPr sz="3200" b="1" spc="180" dirty="0">
                <a:solidFill>
                  <a:srgbClr val="175C38"/>
                </a:solidFill>
                <a:latin typeface="Tahoma"/>
                <a:cs typeface="Tahoma"/>
              </a:rPr>
              <a:t> </a:t>
            </a:r>
            <a:r>
              <a:rPr sz="3200" b="1" spc="409" dirty="0">
                <a:solidFill>
                  <a:srgbClr val="175C38"/>
                </a:solidFill>
                <a:latin typeface="Tahoma"/>
                <a:cs typeface="Tahoma"/>
              </a:rPr>
              <a:t>PARAMETRY</a:t>
            </a:r>
            <a:r>
              <a:rPr sz="3200" b="1" spc="185" dirty="0">
                <a:solidFill>
                  <a:srgbClr val="175C38"/>
                </a:solidFill>
                <a:latin typeface="Tahoma"/>
                <a:cs typeface="Tahoma"/>
              </a:rPr>
              <a:t> </a:t>
            </a:r>
            <a:r>
              <a:rPr sz="3200" b="1" spc="320" dirty="0">
                <a:solidFill>
                  <a:srgbClr val="175C38"/>
                </a:solidFill>
                <a:latin typeface="Tahoma"/>
                <a:cs typeface="Tahoma"/>
              </a:rPr>
              <a:t>A </a:t>
            </a:r>
            <a:r>
              <a:rPr sz="3200" b="1" spc="400" dirty="0">
                <a:solidFill>
                  <a:srgbClr val="175C38"/>
                </a:solidFill>
                <a:latin typeface="Tahoma"/>
                <a:cs typeface="Tahoma"/>
              </a:rPr>
              <a:t>VÝSLEDKY</a:t>
            </a:r>
            <a:r>
              <a:rPr sz="3200" b="1" spc="180" dirty="0">
                <a:solidFill>
                  <a:srgbClr val="175C38"/>
                </a:solidFill>
                <a:latin typeface="Tahoma"/>
                <a:cs typeface="Tahoma"/>
              </a:rPr>
              <a:t> </a:t>
            </a:r>
            <a:r>
              <a:rPr sz="3200" b="1" spc="455" dirty="0">
                <a:solidFill>
                  <a:srgbClr val="175C38"/>
                </a:solidFill>
                <a:latin typeface="Tahoma"/>
                <a:cs typeface="Tahoma"/>
              </a:rPr>
              <a:t>MŮŽEME</a:t>
            </a:r>
            <a:r>
              <a:rPr sz="3200" b="1" spc="180" dirty="0">
                <a:solidFill>
                  <a:srgbClr val="175C38"/>
                </a:solidFill>
                <a:latin typeface="Tahoma"/>
                <a:cs typeface="Tahoma"/>
              </a:rPr>
              <a:t> </a:t>
            </a:r>
            <a:r>
              <a:rPr sz="3200" b="1" spc="320" dirty="0">
                <a:solidFill>
                  <a:srgbClr val="175C38"/>
                </a:solidFill>
                <a:latin typeface="Tahoma"/>
                <a:cs typeface="Tahoma"/>
              </a:rPr>
              <a:t>TÍMTO</a:t>
            </a:r>
            <a:r>
              <a:rPr sz="3200" b="1" spc="180" dirty="0">
                <a:solidFill>
                  <a:srgbClr val="175C38"/>
                </a:solidFill>
                <a:latin typeface="Tahoma"/>
                <a:cs typeface="Tahoma"/>
              </a:rPr>
              <a:t> </a:t>
            </a:r>
            <a:r>
              <a:rPr sz="3200" b="1" spc="525" dirty="0">
                <a:solidFill>
                  <a:srgbClr val="175C38"/>
                </a:solidFill>
                <a:latin typeface="Tahoma"/>
                <a:cs typeface="Tahoma"/>
              </a:rPr>
              <a:t>TESTEM</a:t>
            </a:r>
            <a:r>
              <a:rPr sz="3200" b="1" spc="185" dirty="0">
                <a:solidFill>
                  <a:srgbClr val="175C38"/>
                </a:solidFill>
                <a:latin typeface="Tahoma"/>
                <a:cs typeface="Tahoma"/>
              </a:rPr>
              <a:t> </a:t>
            </a:r>
            <a:r>
              <a:rPr sz="3200" b="1" spc="325" dirty="0">
                <a:solidFill>
                  <a:srgbClr val="175C38"/>
                </a:solidFill>
                <a:latin typeface="Tahoma"/>
                <a:cs typeface="Tahoma"/>
              </a:rPr>
              <a:t>ZÍSKAT</a:t>
            </a:r>
            <a:endParaRPr sz="3200" dirty="0">
              <a:latin typeface="Tahoma"/>
              <a:cs typeface="Tahoma"/>
            </a:endParaRPr>
          </a:p>
          <a:p>
            <a:pPr marL="12700" marR="5080">
              <a:lnSpc>
                <a:spcPct val="110100"/>
              </a:lnSpc>
              <a:spcBef>
                <a:spcPts val="2450"/>
              </a:spcBef>
            </a:pPr>
            <a:r>
              <a:rPr sz="3200" b="1" spc="405" dirty="0">
                <a:solidFill>
                  <a:srgbClr val="A3371F"/>
                </a:solidFill>
                <a:latin typeface="Tahoma"/>
                <a:cs typeface="Tahoma"/>
              </a:rPr>
              <a:t>NÁSLEDNĚ</a:t>
            </a:r>
            <a:r>
              <a:rPr sz="3200" b="1" spc="175" dirty="0">
                <a:solidFill>
                  <a:srgbClr val="A3371F"/>
                </a:solidFill>
                <a:latin typeface="Tahoma"/>
                <a:cs typeface="Tahoma"/>
              </a:rPr>
              <a:t> </a:t>
            </a:r>
            <a:r>
              <a:rPr sz="3200" b="1" spc="375" dirty="0">
                <a:solidFill>
                  <a:srgbClr val="A3371F"/>
                </a:solidFill>
                <a:latin typeface="Tahoma"/>
                <a:cs typeface="Tahoma"/>
              </a:rPr>
              <a:t>PROBĚHL</a:t>
            </a:r>
            <a:r>
              <a:rPr sz="3200" b="1" spc="180" dirty="0">
                <a:solidFill>
                  <a:srgbClr val="A3371F"/>
                </a:solidFill>
                <a:latin typeface="Tahoma"/>
                <a:cs typeface="Tahoma"/>
              </a:rPr>
              <a:t> </a:t>
            </a:r>
            <a:r>
              <a:rPr sz="3200" b="1" spc="409" dirty="0">
                <a:solidFill>
                  <a:srgbClr val="A3371F"/>
                </a:solidFill>
                <a:latin typeface="Tahoma"/>
                <a:cs typeface="Tahoma"/>
              </a:rPr>
              <a:t>ZÁTĚŽOVÝ</a:t>
            </a:r>
            <a:r>
              <a:rPr sz="3200" b="1" spc="180" dirty="0">
                <a:solidFill>
                  <a:srgbClr val="A3371F"/>
                </a:solidFill>
                <a:latin typeface="Tahoma"/>
                <a:cs typeface="Tahoma"/>
              </a:rPr>
              <a:t> </a:t>
            </a:r>
            <a:r>
              <a:rPr sz="3200" b="1" spc="545" dirty="0">
                <a:solidFill>
                  <a:srgbClr val="A3371F"/>
                </a:solidFill>
                <a:latin typeface="Tahoma"/>
                <a:cs typeface="Tahoma"/>
              </a:rPr>
              <a:t>TEST</a:t>
            </a:r>
            <a:r>
              <a:rPr sz="3200" b="1" spc="175" dirty="0">
                <a:solidFill>
                  <a:srgbClr val="A3371F"/>
                </a:solidFill>
                <a:latin typeface="Tahoma"/>
                <a:cs typeface="Tahoma"/>
              </a:rPr>
              <a:t> </a:t>
            </a:r>
            <a:r>
              <a:rPr sz="3200" b="1" spc="355" dirty="0">
                <a:solidFill>
                  <a:srgbClr val="A3371F"/>
                </a:solidFill>
                <a:latin typeface="Tahoma"/>
                <a:cs typeface="Tahoma"/>
              </a:rPr>
              <a:t>NA </a:t>
            </a:r>
            <a:r>
              <a:rPr sz="3200" b="1" spc="254" dirty="0">
                <a:solidFill>
                  <a:srgbClr val="A3371F"/>
                </a:solidFill>
                <a:latin typeface="Tahoma"/>
                <a:cs typeface="Tahoma"/>
              </a:rPr>
              <a:t>BIC</a:t>
            </a:r>
            <a:r>
              <a:rPr lang="cs-CZ" sz="3200" b="1" spc="254" dirty="0">
                <a:solidFill>
                  <a:srgbClr val="A3371F"/>
                </a:solidFill>
                <a:latin typeface="Tahoma"/>
                <a:cs typeface="Tahoma"/>
              </a:rPr>
              <a:t>Y</a:t>
            </a:r>
            <a:r>
              <a:rPr sz="3200" b="1" spc="254" dirty="0">
                <a:solidFill>
                  <a:srgbClr val="A3371F"/>
                </a:solidFill>
                <a:latin typeface="Tahoma"/>
                <a:cs typeface="Tahoma"/>
              </a:rPr>
              <a:t>KLOVÉM</a:t>
            </a:r>
            <a:r>
              <a:rPr sz="3200" b="1" spc="200" dirty="0">
                <a:solidFill>
                  <a:srgbClr val="A3371F"/>
                </a:solidFill>
                <a:latin typeface="Tahoma"/>
                <a:cs typeface="Tahoma"/>
              </a:rPr>
              <a:t> </a:t>
            </a:r>
            <a:r>
              <a:rPr sz="3200" b="1" spc="375" dirty="0">
                <a:solidFill>
                  <a:srgbClr val="A3371F"/>
                </a:solidFill>
                <a:latin typeface="Tahoma"/>
                <a:cs typeface="Tahoma"/>
              </a:rPr>
              <a:t>ERGOMETRU,</a:t>
            </a:r>
            <a:r>
              <a:rPr sz="3200" b="1" spc="195" dirty="0">
                <a:solidFill>
                  <a:srgbClr val="A3371F"/>
                </a:solidFill>
                <a:latin typeface="Tahoma"/>
                <a:cs typeface="Tahoma"/>
              </a:rPr>
              <a:t> </a:t>
            </a:r>
            <a:r>
              <a:rPr sz="3200" b="1" spc="440" dirty="0">
                <a:solidFill>
                  <a:srgbClr val="A3371F"/>
                </a:solidFill>
                <a:latin typeface="Tahoma"/>
                <a:cs typeface="Tahoma"/>
              </a:rPr>
              <a:t>KTERÉMU</a:t>
            </a:r>
            <a:r>
              <a:rPr sz="3200" b="1" spc="200" dirty="0">
                <a:solidFill>
                  <a:srgbClr val="A3371F"/>
                </a:solidFill>
                <a:latin typeface="Tahoma"/>
                <a:cs typeface="Tahoma"/>
              </a:rPr>
              <a:t> </a:t>
            </a:r>
            <a:r>
              <a:rPr sz="3200" b="1" spc="525" dirty="0">
                <a:solidFill>
                  <a:srgbClr val="A3371F"/>
                </a:solidFill>
                <a:latin typeface="Tahoma"/>
                <a:cs typeface="Tahoma"/>
              </a:rPr>
              <a:t>SE</a:t>
            </a:r>
            <a:r>
              <a:rPr sz="3200" b="1" spc="200" dirty="0">
                <a:solidFill>
                  <a:srgbClr val="A3371F"/>
                </a:solidFill>
                <a:latin typeface="Tahoma"/>
                <a:cs typeface="Tahoma"/>
              </a:rPr>
              <a:t> </a:t>
            </a:r>
            <a:r>
              <a:rPr sz="3200" b="1" spc="250" dirty="0">
                <a:solidFill>
                  <a:srgbClr val="A3371F"/>
                </a:solidFill>
                <a:latin typeface="Tahoma"/>
                <a:cs typeface="Tahoma"/>
              </a:rPr>
              <a:t>PODROBIL </a:t>
            </a:r>
            <a:r>
              <a:rPr sz="3200" b="1" spc="480" dirty="0">
                <a:solidFill>
                  <a:srgbClr val="A3371F"/>
                </a:solidFill>
                <a:latin typeface="Tahoma"/>
                <a:cs typeface="Tahoma"/>
              </a:rPr>
              <a:t>JEDEN</a:t>
            </a:r>
            <a:r>
              <a:rPr sz="3200" b="1" spc="190" dirty="0">
                <a:solidFill>
                  <a:srgbClr val="A3371F"/>
                </a:solidFill>
                <a:latin typeface="Tahoma"/>
                <a:cs typeface="Tahoma"/>
              </a:rPr>
              <a:t> </a:t>
            </a:r>
            <a:r>
              <a:rPr sz="3200" b="1" spc="434" dirty="0">
                <a:solidFill>
                  <a:srgbClr val="A3371F"/>
                </a:solidFill>
                <a:latin typeface="Tahoma"/>
                <a:cs typeface="Tahoma"/>
              </a:rPr>
              <a:t>Z</a:t>
            </a:r>
            <a:r>
              <a:rPr sz="3200" b="1" spc="190" dirty="0">
                <a:solidFill>
                  <a:srgbClr val="A3371F"/>
                </a:solidFill>
                <a:latin typeface="Tahoma"/>
                <a:cs typeface="Tahoma"/>
              </a:rPr>
              <a:t> </a:t>
            </a:r>
            <a:r>
              <a:rPr sz="3200" b="1" spc="365" dirty="0">
                <a:solidFill>
                  <a:srgbClr val="A3371F"/>
                </a:solidFill>
                <a:latin typeface="Tahoma"/>
                <a:cs typeface="Tahoma"/>
              </a:rPr>
              <a:t>ÚČASTNÍKŮ</a:t>
            </a:r>
            <a:r>
              <a:rPr sz="3200" b="1" spc="190" dirty="0">
                <a:solidFill>
                  <a:srgbClr val="A3371F"/>
                </a:solidFill>
                <a:latin typeface="Tahoma"/>
                <a:cs typeface="Tahoma"/>
              </a:rPr>
              <a:t> </a:t>
            </a:r>
            <a:r>
              <a:rPr sz="3200" b="1" spc="465" dirty="0">
                <a:solidFill>
                  <a:srgbClr val="A3371F"/>
                </a:solidFill>
                <a:latin typeface="Tahoma"/>
                <a:cs typeface="Tahoma"/>
              </a:rPr>
              <a:t>PROJEKTU</a:t>
            </a:r>
            <a:endParaRPr sz="3200" dirty="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9414" y="14889081"/>
            <a:ext cx="12907645" cy="2174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100"/>
              </a:lnSpc>
              <a:spcBef>
                <a:spcPts val="100"/>
              </a:spcBef>
            </a:pPr>
            <a:r>
              <a:rPr sz="3200" b="1" spc="175" dirty="0">
                <a:solidFill>
                  <a:srgbClr val="175C38"/>
                </a:solidFill>
                <a:latin typeface="Tahoma"/>
                <a:cs typeface="Tahoma"/>
              </a:rPr>
              <a:t>DÍKY</a:t>
            </a:r>
            <a:r>
              <a:rPr sz="3200" b="1" spc="180" dirty="0">
                <a:solidFill>
                  <a:srgbClr val="175C38"/>
                </a:solidFill>
                <a:latin typeface="Tahoma"/>
                <a:cs typeface="Tahoma"/>
              </a:rPr>
              <a:t> </a:t>
            </a:r>
            <a:r>
              <a:rPr sz="3200" b="1" spc="505" dirty="0">
                <a:solidFill>
                  <a:srgbClr val="175C38"/>
                </a:solidFill>
                <a:latin typeface="Tahoma"/>
                <a:cs typeface="Tahoma"/>
              </a:rPr>
              <a:t>JEHO</a:t>
            </a:r>
            <a:r>
              <a:rPr sz="3200" b="1" spc="180" dirty="0">
                <a:solidFill>
                  <a:srgbClr val="175C38"/>
                </a:solidFill>
                <a:latin typeface="Tahoma"/>
                <a:cs typeface="Tahoma"/>
              </a:rPr>
              <a:t> </a:t>
            </a:r>
            <a:r>
              <a:rPr sz="3200" b="1" spc="434" dirty="0">
                <a:solidFill>
                  <a:srgbClr val="175C38"/>
                </a:solidFill>
                <a:latin typeface="Tahoma"/>
                <a:cs typeface="Tahoma"/>
              </a:rPr>
              <a:t>SKVĚLÉMU</a:t>
            </a:r>
            <a:r>
              <a:rPr sz="3200" b="1" spc="180" dirty="0">
                <a:solidFill>
                  <a:srgbClr val="175C38"/>
                </a:solidFill>
                <a:latin typeface="Tahoma"/>
                <a:cs typeface="Tahoma"/>
              </a:rPr>
              <a:t> </a:t>
            </a:r>
            <a:r>
              <a:rPr sz="3200" b="1" spc="385" dirty="0">
                <a:solidFill>
                  <a:srgbClr val="175C38"/>
                </a:solidFill>
                <a:latin typeface="Tahoma"/>
                <a:cs typeface="Tahoma"/>
              </a:rPr>
              <a:t>VÝKONU</a:t>
            </a:r>
            <a:r>
              <a:rPr sz="3200" b="1" spc="180" dirty="0">
                <a:solidFill>
                  <a:srgbClr val="175C38"/>
                </a:solidFill>
                <a:latin typeface="Tahoma"/>
                <a:cs typeface="Tahoma"/>
              </a:rPr>
              <a:t> </a:t>
            </a:r>
            <a:r>
              <a:rPr sz="3200" b="1" spc="615" dirty="0">
                <a:solidFill>
                  <a:srgbClr val="175C38"/>
                </a:solidFill>
                <a:latin typeface="Tahoma"/>
                <a:cs typeface="Tahoma"/>
              </a:rPr>
              <a:t>JSME</a:t>
            </a:r>
            <a:r>
              <a:rPr sz="3200" b="1" spc="180" dirty="0">
                <a:solidFill>
                  <a:srgbClr val="175C38"/>
                </a:solidFill>
                <a:latin typeface="Tahoma"/>
                <a:cs typeface="Tahoma"/>
              </a:rPr>
              <a:t> </a:t>
            </a:r>
            <a:r>
              <a:rPr sz="3200" b="1" spc="430" dirty="0">
                <a:solidFill>
                  <a:srgbClr val="175C38"/>
                </a:solidFill>
                <a:latin typeface="Tahoma"/>
                <a:cs typeface="Tahoma"/>
              </a:rPr>
              <a:t>PAK</a:t>
            </a:r>
            <a:r>
              <a:rPr sz="3200" b="1" spc="180" dirty="0">
                <a:solidFill>
                  <a:srgbClr val="175C38"/>
                </a:solidFill>
                <a:latin typeface="Tahoma"/>
                <a:cs typeface="Tahoma"/>
              </a:rPr>
              <a:t> </a:t>
            </a:r>
            <a:r>
              <a:rPr sz="3200" b="1" spc="380" dirty="0">
                <a:solidFill>
                  <a:srgbClr val="175C38"/>
                </a:solidFill>
                <a:latin typeface="Tahoma"/>
                <a:cs typeface="Tahoma"/>
              </a:rPr>
              <a:t>MOHL</a:t>
            </a:r>
            <a:r>
              <a:rPr lang="cs-CZ" sz="3200" b="1" spc="380" dirty="0">
                <a:solidFill>
                  <a:srgbClr val="175C38"/>
                </a:solidFill>
                <a:latin typeface="Tahoma"/>
                <a:cs typeface="Tahoma"/>
              </a:rPr>
              <a:t>I</a:t>
            </a:r>
            <a:r>
              <a:rPr sz="3200" b="1" spc="380" dirty="0">
                <a:solidFill>
                  <a:srgbClr val="175C38"/>
                </a:solidFill>
                <a:latin typeface="Tahoma"/>
                <a:cs typeface="Tahoma"/>
              </a:rPr>
              <a:t> </a:t>
            </a:r>
            <a:r>
              <a:rPr sz="3200" b="1" spc="350" dirty="0">
                <a:solidFill>
                  <a:srgbClr val="175C38"/>
                </a:solidFill>
                <a:latin typeface="Tahoma"/>
                <a:cs typeface="Tahoma"/>
              </a:rPr>
              <a:t>DÁLE</a:t>
            </a:r>
            <a:r>
              <a:rPr sz="3200" b="1" spc="180" dirty="0">
                <a:solidFill>
                  <a:srgbClr val="175C38"/>
                </a:solidFill>
                <a:latin typeface="Tahoma"/>
                <a:cs typeface="Tahoma"/>
              </a:rPr>
              <a:t> </a:t>
            </a:r>
            <a:r>
              <a:rPr sz="3200" b="1" spc="430" dirty="0">
                <a:solidFill>
                  <a:srgbClr val="175C38"/>
                </a:solidFill>
                <a:latin typeface="Tahoma"/>
                <a:cs typeface="Tahoma"/>
              </a:rPr>
              <a:t>PRACOVAT</a:t>
            </a:r>
            <a:r>
              <a:rPr sz="3200" b="1" spc="180" dirty="0">
                <a:solidFill>
                  <a:srgbClr val="175C38"/>
                </a:solidFill>
                <a:latin typeface="Tahoma"/>
                <a:cs typeface="Tahoma"/>
              </a:rPr>
              <a:t> </a:t>
            </a:r>
            <a:r>
              <a:rPr sz="3200" b="1" spc="645" dirty="0">
                <a:solidFill>
                  <a:srgbClr val="175C38"/>
                </a:solidFill>
                <a:latin typeface="Tahoma"/>
                <a:cs typeface="Tahoma"/>
              </a:rPr>
              <a:t>S</a:t>
            </a:r>
            <a:r>
              <a:rPr sz="3200" b="1" spc="185" dirty="0">
                <a:solidFill>
                  <a:srgbClr val="175C38"/>
                </a:solidFill>
                <a:latin typeface="Tahoma"/>
                <a:cs typeface="Tahoma"/>
              </a:rPr>
              <a:t> </a:t>
            </a:r>
            <a:r>
              <a:rPr sz="3200" b="1" spc="400" dirty="0">
                <a:solidFill>
                  <a:srgbClr val="175C38"/>
                </a:solidFill>
                <a:latin typeface="Tahoma"/>
                <a:cs typeface="Tahoma"/>
              </a:rPr>
              <a:t>VÝSLEDKY</a:t>
            </a:r>
            <a:r>
              <a:rPr sz="3200" b="1" spc="180" dirty="0">
                <a:solidFill>
                  <a:srgbClr val="175C38"/>
                </a:solidFill>
                <a:latin typeface="Tahoma"/>
                <a:cs typeface="Tahoma"/>
              </a:rPr>
              <a:t> </a:t>
            </a:r>
            <a:r>
              <a:rPr sz="3200" b="1" spc="355" dirty="0">
                <a:solidFill>
                  <a:srgbClr val="175C38"/>
                </a:solidFill>
                <a:latin typeface="Tahoma"/>
                <a:cs typeface="Tahoma"/>
              </a:rPr>
              <a:t>TESTOVÁNÍ</a:t>
            </a:r>
            <a:r>
              <a:rPr sz="3200" b="1" spc="180" dirty="0">
                <a:solidFill>
                  <a:srgbClr val="175C38"/>
                </a:solidFill>
                <a:latin typeface="Tahoma"/>
                <a:cs typeface="Tahoma"/>
              </a:rPr>
              <a:t> </a:t>
            </a:r>
            <a:r>
              <a:rPr sz="3200" b="1" spc="395" dirty="0">
                <a:solidFill>
                  <a:srgbClr val="175C38"/>
                </a:solidFill>
                <a:latin typeface="Tahoma"/>
                <a:cs typeface="Tahoma"/>
              </a:rPr>
              <a:t>-</a:t>
            </a:r>
            <a:r>
              <a:rPr sz="3200" b="1" spc="185" dirty="0">
                <a:solidFill>
                  <a:srgbClr val="175C38"/>
                </a:solidFill>
                <a:latin typeface="Tahoma"/>
                <a:cs typeface="Tahoma"/>
              </a:rPr>
              <a:t> </a:t>
            </a:r>
            <a:r>
              <a:rPr sz="3200" b="1" spc="125" dirty="0">
                <a:solidFill>
                  <a:srgbClr val="175C38"/>
                </a:solidFill>
                <a:latin typeface="Tahoma"/>
                <a:cs typeface="Tahoma"/>
              </a:rPr>
              <a:t>VYPLNILI </a:t>
            </a:r>
            <a:r>
              <a:rPr sz="3200" b="1" spc="615" dirty="0">
                <a:solidFill>
                  <a:srgbClr val="175C38"/>
                </a:solidFill>
                <a:latin typeface="Tahoma"/>
                <a:cs typeface="Tahoma"/>
              </a:rPr>
              <a:t>JSME</a:t>
            </a:r>
            <a:r>
              <a:rPr sz="3200" b="1" spc="175" dirty="0">
                <a:solidFill>
                  <a:srgbClr val="175C38"/>
                </a:solidFill>
                <a:latin typeface="Tahoma"/>
                <a:cs typeface="Tahoma"/>
              </a:rPr>
              <a:t> </a:t>
            </a:r>
            <a:r>
              <a:rPr sz="3200" b="1" spc="405" dirty="0">
                <a:solidFill>
                  <a:srgbClr val="175C38"/>
                </a:solidFill>
                <a:latin typeface="Tahoma"/>
                <a:cs typeface="Tahoma"/>
              </a:rPr>
              <a:t>PROTOKOL</a:t>
            </a:r>
            <a:r>
              <a:rPr sz="3200" b="1" spc="175" dirty="0">
                <a:solidFill>
                  <a:srgbClr val="175C38"/>
                </a:solidFill>
                <a:latin typeface="Tahoma"/>
                <a:cs typeface="Tahoma"/>
              </a:rPr>
              <a:t> </a:t>
            </a:r>
            <a:r>
              <a:rPr sz="3200" b="1" spc="370" dirty="0">
                <a:solidFill>
                  <a:srgbClr val="175C38"/>
                </a:solidFill>
                <a:latin typeface="Tahoma"/>
                <a:cs typeface="Tahoma"/>
              </a:rPr>
              <a:t>A</a:t>
            </a:r>
            <a:r>
              <a:rPr sz="3200" b="1" spc="175" dirty="0">
                <a:solidFill>
                  <a:srgbClr val="175C38"/>
                </a:solidFill>
                <a:latin typeface="Tahoma"/>
                <a:cs typeface="Tahoma"/>
              </a:rPr>
              <a:t> </a:t>
            </a:r>
            <a:r>
              <a:rPr sz="3200" b="1" spc="405" dirty="0">
                <a:solidFill>
                  <a:srgbClr val="175C38"/>
                </a:solidFill>
                <a:latin typeface="Tahoma"/>
                <a:cs typeface="Tahoma"/>
              </a:rPr>
              <a:t>NÁSLEDNĚ</a:t>
            </a:r>
            <a:r>
              <a:rPr sz="3200" b="1" spc="175" dirty="0">
                <a:solidFill>
                  <a:srgbClr val="175C38"/>
                </a:solidFill>
                <a:latin typeface="Tahoma"/>
                <a:cs typeface="Tahoma"/>
              </a:rPr>
              <a:t> </a:t>
            </a:r>
            <a:r>
              <a:rPr sz="3200" b="1" spc="320" dirty="0">
                <a:solidFill>
                  <a:srgbClr val="175C38"/>
                </a:solidFill>
                <a:latin typeface="Tahoma"/>
                <a:cs typeface="Tahoma"/>
              </a:rPr>
              <a:t>ZPRACOVÁVALI</a:t>
            </a:r>
            <a:r>
              <a:rPr sz="3200" b="1" spc="180" dirty="0">
                <a:solidFill>
                  <a:srgbClr val="175C38"/>
                </a:solidFill>
                <a:latin typeface="Tahoma"/>
                <a:cs typeface="Tahoma"/>
              </a:rPr>
              <a:t> </a:t>
            </a:r>
            <a:r>
              <a:rPr sz="3200" b="1" spc="320" dirty="0">
                <a:solidFill>
                  <a:srgbClr val="175C38"/>
                </a:solidFill>
                <a:latin typeface="Tahoma"/>
                <a:cs typeface="Tahoma"/>
              </a:rPr>
              <a:t>A VYHODNOCOVALI</a:t>
            </a:r>
            <a:r>
              <a:rPr sz="3200" b="1" spc="190" dirty="0">
                <a:solidFill>
                  <a:srgbClr val="175C38"/>
                </a:solidFill>
                <a:latin typeface="Tahoma"/>
                <a:cs typeface="Tahoma"/>
              </a:rPr>
              <a:t> </a:t>
            </a:r>
            <a:r>
              <a:rPr sz="3200" b="1" spc="395" dirty="0">
                <a:solidFill>
                  <a:srgbClr val="175C38"/>
                </a:solidFill>
                <a:latin typeface="Tahoma"/>
                <a:cs typeface="Tahoma"/>
              </a:rPr>
              <a:t>DATA</a:t>
            </a:r>
            <a:endParaRPr sz="32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02114" y="3591083"/>
            <a:ext cx="12288520" cy="15453994"/>
            <a:chOff x="502114" y="3591083"/>
            <a:chExt cx="12288520" cy="1545399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24834" y="10557783"/>
              <a:ext cx="6365433" cy="848724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2114" y="3591083"/>
              <a:ext cx="6992129" cy="9328807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59727" y="417834"/>
            <a:ext cx="10269220" cy="19024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844" dirty="0"/>
              <a:t>PRVNÍ</a:t>
            </a:r>
            <a:r>
              <a:rPr spc="695" dirty="0"/>
              <a:t> </a:t>
            </a:r>
            <a:r>
              <a:rPr spc="1495" dirty="0"/>
              <a:t>DEN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9414" y="2136304"/>
            <a:ext cx="12522200" cy="1099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>
              <a:lnSpc>
                <a:spcPct val="110100"/>
              </a:lnSpc>
              <a:spcBef>
                <a:spcPts val="100"/>
              </a:spcBef>
            </a:pPr>
            <a:r>
              <a:rPr sz="3200" b="1" spc="365" dirty="0">
                <a:solidFill>
                  <a:srgbClr val="175C38"/>
                </a:solidFill>
                <a:latin typeface="Tahoma"/>
                <a:cs typeface="Tahoma"/>
              </a:rPr>
              <a:t>V</a:t>
            </a:r>
            <a:r>
              <a:rPr sz="3200" b="1" spc="175" dirty="0">
                <a:solidFill>
                  <a:srgbClr val="175C38"/>
                </a:solidFill>
                <a:latin typeface="Tahoma"/>
                <a:cs typeface="Tahoma"/>
              </a:rPr>
              <a:t> </a:t>
            </a:r>
            <a:r>
              <a:rPr sz="3200" b="1" spc="365" dirty="0">
                <a:solidFill>
                  <a:srgbClr val="175C38"/>
                </a:solidFill>
                <a:latin typeface="Tahoma"/>
                <a:cs typeface="Tahoma"/>
              </a:rPr>
              <a:t>DRUHÉ</a:t>
            </a:r>
            <a:r>
              <a:rPr sz="3200" b="1" spc="175" dirty="0">
                <a:solidFill>
                  <a:srgbClr val="175C38"/>
                </a:solidFill>
                <a:latin typeface="Tahoma"/>
                <a:cs typeface="Tahoma"/>
              </a:rPr>
              <a:t> </a:t>
            </a:r>
            <a:r>
              <a:rPr sz="3200" b="1" spc="350" dirty="0">
                <a:solidFill>
                  <a:srgbClr val="175C38"/>
                </a:solidFill>
                <a:latin typeface="Tahoma"/>
                <a:cs typeface="Tahoma"/>
              </a:rPr>
              <a:t>ČÁSTI</a:t>
            </a:r>
            <a:r>
              <a:rPr sz="3200" b="1" spc="180" dirty="0">
                <a:solidFill>
                  <a:srgbClr val="175C38"/>
                </a:solidFill>
                <a:latin typeface="Tahoma"/>
                <a:cs typeface="Tahoma"/>
              </a:rPr>
              <a:t> </a:t>
            </a:r>
            <a:r>
              <a:rPr sz="3200" b="1" spc="80" dirty="0">
                <a:solidFill>
                  <a:srgbClr val="175C38"/>
                </a:solidFill>
                <a:latin typeface="Tahoma"/>
                <a:cs typeface="Tahoma"/>
              </a:rPr>
              <a:t>SI</a:t>
            </a:r>
            <a:r>
              <a:rPr sz="3200" b="1" spc="175" dirty="0">
                <a:solidFill>
                  <a:srgbClr val="175C38"/>
                </a:solidFill>
                <a:latin typeface="Tahoma"/>
                <a:cs typeface="Tahoma"/>
              </a:rPr>
              <a:t> </a:t>
            </a:r>
            <a:r>
              <a:rPr sz="3200" b="1" spc="380" dirty="0">
                <a:solidFill>
                  <a:srgbClr val="175C38"/>
                </a:solidFill>
                <a:latin typeface="Tahoma"/>
                <a:cs typeface="Tahoma"/>
              </a:rPr>
              <a:t>PRO</a:t>
            </a:r>
            <a:r>
              <a:rPr sz="3200" b="1" spc="175" dirty="0">
                <a:solidFill>
                  <a:srgbClr val="175C38"/>
                </a:solidFill>
                <a:latin typeface="Tahoma"/>
                <a:cs typeface="Tahoma"/>
              </a:rPr>
              <a:t> </a:t>
            </a:r>
            <a:r>
              <a:rPr sz="3200" b="1" spc="465" dirty="0">
                <a:solidFill>
                  <a:srgbClr val="175C38"/>
                </a:solidFill>
                <a:latin typeface="Tahoma"/>
                <a:cs typeface="Tahoma"/>
              </a:rPr>
              <a:t>NÁS</a:t>
            </a:r>
            <a:r>
              <a:rPr sz="3200" b="1" spc="180" dirty="0">
                <a:solidFill>
                  <a:srgbClr val="175C38"/>
                </a:solidFill>
                <a:latin typeface="Tahoma"/>
                <a:cs typeface="Tahoma"/>
              </a:rPr>
              <a:t> </a:t>
            </a:r>
            <a:r>
              <a:rPr sz="3200" b="1" spc="390" dirty="0">
                <a:solidFill>
                  <a:srgbClr val="175C38"/>
                </a:solidFill>
                <a:latin typeface="Tahoma"/>
                <a:cs typeface="Tahoma"/>
              </a:rPr>
              <a:t>ZAMĚSTANCI</a:t>
            </a:r>
            <a:r>
              <a:rPr sz="3200" b="1" spc="175" dirty="0">
                <a:solidFill>
                  <a:srgbClr val="175C38"/>
                </a:solidFill>
                <a:latin typeface="Tahoma"/>
                <a:cs typeface="Tahoma"/>
              </a:rPr>
              <a:t> </a:t>
            </a:r>
            <a:r>
              <a:rPr sz="3200" b="1" spc="390" dirty="0">
                <a:solidFill>
                  <a:srgbClr val="175C38"/>
                </a:solidFill>
                <a:latin typeface="Tahoma"/>
                <a:cs typeface="Tahoma"/>
              </a:rPr>
              <a:t>FAKULTY </a:t>
            </a:r>
            <a:r>
              <a:rPr sz="3200" b="1" spc="105" dirty="0">
                <a:solidFill>
                  <a:srgbClr val="175C38"/>
                </a:solidFill>
                <a:latin typeface="Tahoma"/>
                <a:cs typeface="Tahoma"/>
              </a:rPr>
              <a:t>PŘIPRAVILI</a:t>
            </a:r>
            <a:r>
              <a:rPr sz="3200" b="1" spc="180" dirty="0">
                <a:solidFill>
                  <a:srgbClr val="175C38"/>
                </a:solidFill>
                <a:latin typeface="Tahoma"/>
                <a:cs typeface="Tahoma"/>
              </a:rPr>
              <a:t> </a:t>
            </a:r>
            <a:r>
              <a:rPr sz="3200" b="1" spc="370" dirty="0">
                <a:solidFill>
                  <a:srgbClr val="175C38"/>
                </a:solidFill>
                <a:latin typeface="Tahoma"/>
                <a:cs typeface="Tahoma"/>
              </a:rPr>
              <a:t>HRAVÉ</a:t>
            </a:r>
            <a:r>
              <a:rPr sz="3200" b="1" spc="185" dirty="0">
                <a:solidFill>
                  <a:srgbClr val="175C38"/>
                </a:solidFill>
                <a:latin typeface="Tahoma"/>
                <a:cs typeface="Tahoma"/>
              </a:rPr>
              <a:t> </a:t>
            </a:r>
            <a:r>
              <a:rPr sz="3200" b="1" spc="434" dirty="0">
                <a:solidFill>
                  <a:srgbClr val="175C38"/>
                </a:solidFill>
                <a:latin typeface="Tahoma"/>
                <a:cs typeface="Tahoma"/>
              </a:rPr>
              <a:t>TÝMOVÉ</a:t>
            </a:r>
            <a:r>
              <a:rPr sz="3200" b="1" spc="185" dirty="0">
                <a:solidFill>
                  <a:srgbClr val="175C38"/>
                </a:solidFill>
                <a:latin typeface="Tahoma"/>
                <a:cs typeface="Tahoma"/>
              </a:rPr>
              <a:t> </a:t>
            </a:r>
            <a:r>
              <a:rPr sz="3200" b="1" spc="455" dirty="0">
                <a:solidFill>
                  <a:srgbClr val="175C38"/>
                </a:solidFill>
                <a:latin typeface="Tahoma"/>
                <a:cs typeface="Tahoma"/>
              </a:rPr>
              <a:t>SOUTĚŽE</a:t>
            </a:r>
            <a:r>
              <a:rPr sz="3200" b="1" spc="185" dirty="0">
                <a:solidFill>
                  <a:srgbClr val="175C38"/>
                </a:solidFill>
                <a:latin typeface="Tahoma"/>
                <a:cs typeface="Tahoma"/>
              </a:rPr>
              <a:t> </a:t>
            </a:r>
            <a:r>
              <a:rPr sz="3200" b="1" spc="390" dirty="0">
                <a:solidFill>
                  <a:srgbClr val="175C38"/>
                </a:solidFill>
                <a:latin typeface="Tahoma"/>
                <a:cs typeface="Tahoma"/>
              </a:rPr>
              <a:t>O</a:t>
            </a:r>
            <a:r>
              <a:rPr sz="3200" b="1" spc="185" dirty="0">
                <a:solidFill>
                  <a:srgbClr val="175C38"/>
                </a:solidFill>
                <a:latin typeface="Tahoma"/>
                <a:cs typeface="Tahoma"/>
              </a:rPr>
              <a:t> </a:t>
            </a:r>
            <a:r>
              <a:rPr sz="3200" b="1" spc="430" dirty="0">
                <a:solidFill>
                  <a:srgbClr val="175C38"/>
                </a:solidFill>
                <a:latin typeface="Tahoma"/>
                <a:cs typeface="Tahoma"/>
              </a:rPr>
              <a:t>CENY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25156" y="5503126"/>
            <a:ext cx="3982085" cy="2711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100"/>
              </a:lnSpc>
              <a:spcBef>
                <a:spcPts val="100"/>
              </a:spcBef>
            </a:pPr>
            <a:r>
              <a:rPr sz="3200" b="1" spc="380" dirty="0">
                <a:solidFill>
                  <a:srgbClr val="A3371F"/>
                </a:solidFill>
                <a:latin typeface="Tahoma"/>
                <a:cs typeface="Tahoma"/>
              </a:rPr>
              <a:t>LÉPE</a:t>
            </a:r>
            <a:r>
              <a:rPr sz="3200" b="1" spc="175" dirty="0">
                <a:solidFill>
                  <a:srgbClr val="A3371F"/>
                </a:solidFill>
                <a:latin typeface="Tahoma"/>
                <a:cs typeface="Tahoma"/>
              </a:rPr>
              <a:t> </a:t>
            </a:r>
            <a:r>
              <a:rPr sz="3200" b="1" spc="615" dirty="0">
                <a:solidFill>
                  <a:srgbClr val="A3371F"/>
                </a:solidFill>
                <a:latin typeface="Tahoma"/>
                <a:cs typeface="Tahoma"/>
              </a:rPr>
              <a:t>JSME</a:t>
            </a:r>
            <a:r>
              <a:rPr sz="3200" b="1" spc="180" dirty="0">
                <a:solidFill>
                  <a:srgbClr val="A3371F"/>
                </a:solidFill>
                <a:latin typeface="Tahoma"/>
                <a:cs typeface="Tahoma"/>
              </a:rPr>
              <a:t> </a:t>
            </a:r>
            <a:r>
              <a:rPr sz="3200" b="1" spc="490" dirty="0">
                <a:solidFill>
                  <a:srgbClr val="A3371F"/>
                </a:solidFill>
                <a:latin typeface="Tahoma"/>
                <a:cs typeface="Tahoma"/>
              </a:rPr>
              <a:t>SE </a:t>
            </a:r>
            <a:r>
              <a:rPr sz="3200" b="1" spc="455" dirty="0">
                <a:solidFill>
                  <a:srgbClr val="A3371F"/>
                </a:solidFill>
                <a:latin typeface="Tahoma"/>
                <a:cs typeface="Tahoma"/>
              </a:rPr>
              <a:t>NAVZÁJEM </a:t>
            </a:r>
            <a:r>
              <a:rPr sz="3200" b="1" spc="220" dirty="0">
                <a:solidFill>
                  <a:srgbClr val="A3371F"/>
                </a:solidFill>
                <a:latin typeface="Tahoma"/>
                <a:cs typeface="Tahoma"/>
              </a:rPr>
              <a:t>POZNALI,</a:t>
            </a:r>
            <a:r>
              <a:rPr sz="3200" b="1" spc="190" dirty="0">
                <a:solidFill>
                  <a:srgbClr val="A3371F"/>
                </a:solidFill>
                <a:latin typeface="Tahoma"/>
                <a:cs typeface="Tahoma"/>
              </a:rPr>
              <a:t> </a:t>
            </a:r>
            <a:r>
              <a:rPr sz="3200" b="1" spc="155" dirty="0">
                <a:solidFill>
                  <a:srgbClr val="A3371F"/>
                </a:solidFill>
                <a:latin typeface="Tahoma"/>
                <a:cs typeface="Tahoma"/>
              </a:rPr>
              <a:t>DÍKY </a:t>
            </a:r>
            <a:r>
              <a:rPr sz="3200" b="1" spc="335" dirty="0">
                <a:solidFill>
                  <a:srgbClr val="A3371F"/>
                </a:solidFill>
                <a:latin typeface="Tahoma"/>
                <a:cs typeface="Tahoma"/>
              </a:rPr>
              <a:t>SPOLUPRÁCI</a:t>
            </a:r>
            <a:r>
              <a:rPr sz="3200" b="1" spc="204" dirty="0">
                <a:solidFill>
                  <a:srgbClr val="A3371F"/>
                </a:solidFill>
                <a:latin typeface="Tahoma"/>
                <a:cs typeface="Tahoma"/>
              </a:rPr>
              <a:t> </a:t>
            </a:r>
            <a:r>
              <a:rPr sz="3200" b="1" spc="320" dirty="0">
                <a:solidFill>
                  <a:srgbClr val="A3371F"/>
                </a:solidFill>
                <a:latin typeface="Tahoma"/>
                <a:cs typeface="Tahoma"/>
              </a:rPr>
              <a:t>A </a:t>
            </a:r>
            <a:r>
              <a:rPr sz="3200" b="1" spc="445" dirty="0">
                <a:solidFill>
                  <a:srgbClr val="A3371F"/>
                </a:solidFill>
                <a:latin typeface="Tahoma"/>
                <a:cs typeface="Tahoma"/>
              </a:rPr>
              <a:t>SNAZE</a:t>
            </a:r>
            <a:r>
              <a:rPr sz="3200" b="1" spc="190" dirty="0">
                <a:solidFill>
                  <a:srgbClr val="A3371F"/>
                </a:solidFill>
                <a:latin typeface="Tahoma"/>
                <a:cs typeface="Tahoma"/>
              </a:rPr>
              <a:t> </a:t>
            </a:r>
            <a:r>
              <a:rPr sz="3200" b="1" spc="215" dirty="0">
                <a:solidFill>
                  <a:srgbClr val="A3371F"/>
                </a:solidFill>
                <a:latin typeface="Tahoma"/>
                <a:cs typeface="Tahoma"/>
              </a:rPr>
              <a:t>ZVÍTĚZIT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8742" y="13663246"/>
            <a:ext cx="4829175" cy="432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100"/>
              </a:lnSpc>
              <a:spcBef>
                <a:spcPts val="100"/>
              </a:spcBef>
            </a:pPr>
            <a:r>
              <a:rPr sz="3200" b="1" spc="229" dirty="0">
                <a:solidFill>
                  <a:srgbClr val="175C38"/>
                </a:solidFill>
                <a:latin typeface="Tahoma"/>
                <a:cs typeface="Tahoma"/>
              </a:rPr>
              <a:t>MEZI</a:t>
            </a:r>
            <a:r>
              <a:rPr sz="3200" b="1" spc="175" dirty="0">
                <a:solidFill>
                  <a:srgbClr val="175C38"/>
                </a:solidFill>
                <a:latin typeface="Tahoma"/>
                <a:cs typeface="Tahoma"/>
              </a:rPr>
              <a:t> </a:t>
            </a:r>
            <a:r>
              <a:rPr sz="3200" b="1" spc="155" dirty="0">
                <a:solidFill>
                  <a:srgbClr val="175C38"/>
                </a:solidFill>
                <a:latin typeface="Tahoma"/>
                <a:cs typeface="Tahoma"/>
              </a:rPr>
              <a:t>DISCIPLÍNY </a:t>
            </a:r>
            <a:r>
              <a:rPr sz="3200" b="1" spc="245" dirty="0">
                <a:solidFill>
                  <a:srgbClr val="175C38"/>
                </a:solidFill>
                <a:latin typeface="Tahoma"/>
                <a:cs typeface="Tahoma"/>
              </a:rPr>
              <a:t>PATŘIL</a:t>
            </a:r>
            <a:r>
              <a:rPr sz="3200" b="1" spc="175" dirty="0">
                <a:solidFill>
                  <a:srgbClr val="175C38"/>
                </a:solidFill>
                <a:latin typeface="Tahoma"/>
                <a:cs typeface="Tahoma"/>
              </a:rPr>
              <a:t> </a:t>
            </a:r>
            <a:r>
              <a:rPr sz="3200" b="1" spc="375" dirty="0">
                <a:solidFill>
                  <a:srgbClr val="175C38"/>
                </a:solidFill>
                <a:latin typeface="Tahoma"/>
                <a:cs typeface="Tahoma"/>
              </a:rPr>
              <a:t>HOD</a:t>
            </a:r>
            <a:r>
              <a:rPr sz="3200" b="1" spc="180" dirty="0">
                <a:solidFill>
                  <a:srgbClr val="175C38"/>
                </a:solidFill>
                <a:latin typeface="Tahoma"/>
                <a:cs typeface="Tahoma"/>
              </a:rPr>
              <a:t> </a:t>
            </a:r>
            <a:r>
              <a:rPr sz="3200" b="1" spc="380" dirty="0">
                <a:solidFill>
                  <a:srgbClr val="175C38"/>
                </a:solidFill>
                <a:latin typeface="Tahoma"/>
                <a:cs typeface="Tahoma"/>
              </a:rPr>
              <a:t>NA</a:t>
            </a:r>
            <a:r>
              <a:rPr sz="3200" b="1" spc="180" dirty="0">
                <a:solidFill>
                  <a:srgbClr val="175C38"/>
                </a:solidFill>
                <a:latin typeface="Tahoma"/>
                <a:cs typeface="Tahoma"/>
              </a:rPr>
              <a:t> </a:t>
            </a:r>
            <a:r>
              <a:rPr sz="3200" b="1" spc="85" dirty="0">
                <a:solidFill>
                  <a:srgbClr val="175C38"/>
                </a:solidFill>
                <a:latin typeface="Tahoma"/>
                <a:cs typeface="Tahoma"/>
              </a:rPr>
              <a:t>CÍL, </a:t>
            </a:r>
            <a:r>
              <a:rPr sz="3200" b="1" spc="360" dirty="0">
                <a:solidFill>
                  <a:srgbClr val="175C38"/>
                </a:solidFill>
                <a:latin typeface="Tahoma"/>
                <a:cs typeface="Tahoma"/>
              </a:rPr>
              <a:t>VÝDRŽ</a:t>
            </a:r>
            <a:r>
              <a:rPr sz="3200" b="1" spc="180" dirty="0">
                <a:solidFill>
                  <a:srgbClr val="175C38"/>
                </a:solidFill>
                <a:latin typeface="Tahoma"/>
                <a:cs typeface="Tahoma"/>
              </a:rPr>
              <a:t> </a:t>
            </a:r>
            <a:r>
              <a:rPr sz="3200" b="1" spc="385" dirty="0">
                <a:solidFill>
                  <a:srgbClr val="175C38"/>
                </a:solidFill>
                <a:latin typeface="Tahoma"/>
                <a:cs typeface="Tahoma"/>
              </a:rPr>
              <a:t>VE</a:t>
            </a:r>
            <a:r>
              <a:rPr sz="3200" b="1" spc="185" dirty="0">
                <a:solidFill>
                  <a:srgbClr val="175C38"/>
                </a:solidFill>
                <a:latin typeface="Tahoma"/>
                <a:cs typeface="Tahoma"/>
              </a:rPr>
              <a:t> </a:t>
            </a:r>
            <a:r>
              <a:rPr sz="3200" b="1" spc="150" dirty="0">
                <a:solidFill>
                  <a:srgbClr val="175C38"/>
                </a:solidFill>
                <a:latin typeface="Tahoma"/>
                <a:cs typeface="Tahoma"/>
              </a:rPr>
              <a:t>VISU, </a:t>
            </a:r>
            <a:r>
              <a:rPr sz="3200" b="1" spc="310" dirty="0">
                <a:solidFill>
                  <a:srgbClr val="175C38"/>
                </a:solidFill>
                <a:latin typeface="Tahoma"/>
                <a:cs typeface="Tahoma"/>
              </a:rPr>
              <a:t>SPIKEBALL</a:t>
            </a:r>
            <a:r>
              <a:rPr sz="3200" b="1" spc="195" dirty="0">
                <a:solidFill>
                  <a:srgbClr val="175C38"/>
                </a:solidFill>
                <a:latin typeface="Tahoma"/>
                <a:cs typeface="Tahoma"/>
              </a:rPr>
              <a:t> </a:t>
            </a:r>
            <a:r>
              <a:rPr sz="3200" b="1" spc="380" dirty="0">
                <a:solidFill>
                  <a:srgbClr val="175C38"/>
                </a:solidFill>
                <a:latin typeface="Tahoma"/>
                <a:cs typeface="Tahoma"/>
              </a:rPr>
              <a:t>NEBO </a:t>
            </a:r>
            <a:r>
              <a:rPr sz="3200" b="1" spc="455" dirty="0">
                <a:solidFill>
                  <a:srgbClr val="175C38"/>
                </a:solidFill>
                <a:latin typeface="Tahoma"/>
                <a:cs typeface="Tahoma"/>
              </a:rPr>
              <a:t>TAKÉ</a:t>
            </a:r>
            <a:r>
              <a:rPr sz="3200" b="1" spc="180" dirty="0">
                <a:solidFill>
                  <a:srgbClr val="175C38"/>
                </a:solidFill>
                <a:latin typeface="Tahoma"/>
                <a:cs typeface="Tahoma"/>
              </a:rPr>
              <a:t> </a:t>
            </a:r>
            <a:r>
              <a:rPr sz="3200" b="1" spc="260" dirty="0">
                <a:solidFill>
                  <a:srgbClr val="175C38"/>
                </a:solidFill>
                <a:latin typeface="Tahoma"/>
                <a:cs typeface="Tahoma"/>
              </a:rPr>
              <a:t>HRA,</a:t>
            </a:r>
            <a:r>
              <a:rPr sz="3200" b="1" spc="180" dirty="0">
                <a:solidFill>
                  <a:srgbClr val="175C38"/>
                </a:solidFill>
                <a:latin typeface="Tahoma"/>
                <a:cs typeface="Tahoma"/>
              </a:rPr>
              <a:t> </a:t>
            </a:r>
            <a:r>
              <a:rPr sz="3200" b="1" spc="420" dirty="0">
                <a:solidFill>
                  <a:srgbClr val="175C38"/>
                </a:solidFill>
                <a:latin typeface="Tahoma"/>
                <a:cs typeface="Tahoma"/>
              </a:rPr>
              <a:t>KTERÁ </a:t>
            </a:r>
            <a:r>
              <a:rPr sz="3200" b="1" spc="465" dirty="0">
                <a:solidFill>
                  <a:srgbClr val="175C38"/>
                </a:solidFill>
                <a:latin typeface="Tahoma"/>
                <a:cs typeface="Tahoma"/>
              </a:rPr>
              <a:t>NÁS</a:t>
            </a:r>
            <a:r>
              <a:rPr sz="3200" b="1" spc="175" dirty="0">
                <a:solidFill>
                  <a:srgbClr val="175C38"/>
                </a:solidFill>
                <a:latin typeface="Tahoma"/>
                <a:cs typeface="Tahoma"/>
              </a:rPr>
              <a:t> </a:t>
            </a:r>
            <a:r>
              <a:rPr sz="3200" b="1" spc="229" dirty="0">
                <a:solidFill>
                  <a:srgbClr val="175C38"/>
                </a:solidFill>
                <a:latin typeface="Tahoma"/>
                <a:cs typeface="Tahoma"/>
              </a:rPr>
              <a:t>NUTILA </a:t>
            </a:r>
            <a:r>
              <a:rPr sz="3200" b="1" spc="430" dirty="0">
                <a:solidFill>
                  <a:srgbClr val="175C38"/>
                </a:solidFill>
                <a:latin typeface="Tahoma"/>
                <a:cs typeface="Tahoma"/>
              </a:rPr>
              <a:t>PŘEMÝŠLET </a:t>
            </a:r>
            <a:r>
              <a:rPr sz="3200" b="1" spc="360" dirty="0">
                <a:solidFill>
                  <a:srgbClr val="175C38"/>
                </a:solidFill>
                <a:latin typeface="Tahoma"/>
                <a:cs typeface="Tahoma"/>
              </a:rPr>
              <a:t>TAKTICKY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24834" y="10190637"/>
            <a:ext cx="6365433" cy="848724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9727" y="417834"/>
            <a:ext cx="11170285" cy="19024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1430" dirty="0"/>
              <a:t>DRUHÝ</a:t>
            </a:r>
            <a:r>
              <a:rPr spc="700" dirty="0"/>
              <a:t> </a:t>
            </a:r>
            <a:r>
              <a:rPr spc="1495" dirty="0"/>
              <a:t>DEN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9179" y="5005638"/>
            <a:ext cx="134291" cy="13429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9179" y="6079973"/>
            <a:ext cx="134291" cy="13429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9179" y="7154307"/>
            <a:ext cx="134291" cy="13429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69179" y="8228642"/>
            <a:ext cx="134291" cy="13429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9179" y="9302977"/>
            <a:ext cx="134291" cy="134291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489414" y="2136304"/>
            <a:ext cx="12632055" cy="117640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100"/>
              </a:lnSpc>
              <a:spcBef>
                <a:spcPts val="100"/>
              </a:spcBef>
            </a:pPr>
            <a:r>
              <a:rPr sz="3200" b="1" spc="365" dirty="0">
                <a:solidFill>
                  <a:srgbClr val="175C38"/>
                </a:solidFill>
                <a:latin typeface="Tahoma"/>
                <a:cs typeface="Tahoma"/>
              </a:rPr>
              <a:t>V</a:t>
            </a:r>
            <a:r>
              <a:rPr sz="3200" b="1" spc="180" dirty="0">
                <a:solidFill>
                  <a:srgbClr val="175C38"/>
                </a:solidFill>
                <a:latin typeface="Tahoma"/>
                <a:cs typeface="Tahoma"/>
              </a:rPr>
              <a:t> </a:t>
            </a:r>
            <a:r>
              <a:rPr sz="3200" b="1" spc="204" dirty="0">
                <a:solidFill>
                  <a:srgbClr val="175C38"/>
                </a:solidFill>
                <a:latin typeface="Tahoma"/>
                <a:cs typeface="Tahoma"/>
              </a:rPr>
              <a:t>PRVNÍ</a:t>
            </a:r>
            <a:r>
              <a:rPr sz="3200" b="1" spc="180" dirty="0">
                <a:solidFill>
                  <a:srgbClr val="175C38"/>
                </a:solidFill>
                <a:latin typeface="Tahoma"/>
                <a:cs typeface="Tahoma"/>
              </a:rPr>
              <a:t> </a:t>
            </a:r>
            <a:r>
              <a:rPr sz="3200" b="1" spc="350" dirty="0">
                <a:solidFill>
                  <a:srgbClr val="175C38"/>
                </a:solidFill>
                <a:latin typeface="Tahoma"/>
                <a:cs typeface="Tahoma"/>
              </a:rPr>
              <a:t>ČÁSTI</a:t>
            </a:r>
            <a:r>
              <a:rPr sz="3200" b="1" spc="180" dirty="0">
                <a:solidFill>
                  <a:srgbClr val="175C38"/>
                </a:solidFill>
                <a:latin typeface="Tahoma"/>
                <a:cs typeface="Tahoma"/>
              </a:rPr>
              <a:t> </a:t>
            </a:r>
            <a:r>
              <a:rPr sz="3200" b="1" spc="370" dirty="0">
                <a:solidFill>
                  <a:srgbClr val="175C38"/>
                </a:solidFill>
                <a:latin typeface="Tahoma"/>
                <a:cs typeface="Tahoma"/>
              </a:rPr>
              <a:t>DRUHÉHO</a:t>
            </a:r>
            <a:r>
              <a:rPr sz="3200" b="1" spc="180" dirty="0">
                <a:solidFill>
                  <a:srgbClr val="175C38"/>
                </a:solidFill>
                <a:latin typeface="Tahoma"/>
                <a:cs typeface="Tahoma"/>
              </a:rPr>
              <a:t> </a:t>
            </a:r>
            <a:r>
              <a:rPr sz="3200" b="1" spc="385" dirty="0">
                <a:solidFill>
                  <a:srgbClr val="175C38"/>
                </a:solidFill>
                <a:latin typeface="Tahoma"/>
                <a:cs typeface="Tahoma"/>
              </a:rPr>
              <a:t>DNE</a:t>
            </a:r>
            <a:r>
              <a:rPr sz="3200" b="1" spc="180" dirty="0">
                <a:solidFill>
                  <a:srgbClr val="175C38"/>
                </a:solidFill>
                <a:latin typeface="Tahoma"/>
                <a:cs typeface="Tahoma"/>
              </a:rPr>
              <a:t> </a:t>
            </a:r>
            <a:r>
              <a:rPr sz="3200" b="1" spc="615" dirty="0">
                <a:solidFill>
                  <a:srgbClr val="175C38"/>
                </a:solidFill>
                <a:latin typeface="Tahoma"/>
                <a:cs typeface="Tahoma"/>
              </a:rPr>
              <a:t>JSME</a:t>
            </a:r>
            <a:r>
              <a:rPr sz="3200" b="1" spc="180" dirty="0">
                <a:solidFill>
                  <a:srgbClr val="175C38"/>
                </a:solidFill>
                <a:latin typeface="Tahoma"/>
                <a:cs typeface="Tahoma"/>
              </a:rPr>
              <a:t> </a:t>
            </a:r>
            <a:r>
              <a:rPr sz="3200" b="1" spc="295" dirty="0">
                <a:solidFill>
                  <a:srgbClr val="175C38"/>
                </a:solidFill>
                <a:latin typeface="Tahoma"/>
                <a:cs typeface="Tahoma"/>
              </a:rPr>
              <a:t>PRACOVALI</a:t>
            </a:r>
            <a:r>
              <a:rPr sz="3200" b="1" spc="180" dirty="0">
                <a:solidFill>
                  <a:srgbClr val="175C38"/>
                </a:solidFill>
                <a:latin typeface="Tahoma"/>
                <a:cs typeface="Tahoma"/>
              </a:rPr>
              <a:t> </a:t>
            </a:r>
            <a:r>
              <a:rPr sz="3200" b="1" spc="355" dirty="0">
                <a:solidFill>
                  <a:srgbClr val="175C38"/>
                </a:solidFill>
                <a:latin typeface="Tahoma"/>
                <a:cs typeface="Tahoma"/>
              </a:rPr>
              <a:t>NA </a:t>
            </a:r>
            <a:r>
              <a:rPr sz="3200" b="1" spc="409" dirty="0">
                <a:solidFill>
                  <a:srgbClr val="175C38"/>
                </a:solidFill>
                <a:latin typeface="Tahoma"/>
                <a:cs typeface="Tahoma"/>
              </a:rPr>
              <a:t>TVORBĚ</a:t>
            </a:r>
            <a:r>
              <a:rPr sz="3200" b="1" spc="180" dirty="0">
                <a:solidFill>
                  <a:srgbClr val="175C38"/>
                </a:solidFill>
                <a:latin typeface="Tahoma"/>
                <a:cs typeface="Tahoma"/>
              </a:rPr>
              <a:t> </a:t>
            </a:r>
            <a:r>
              <a:rPr sz="3200" b="1" spc="315" dirty="0">
                <a:solidFill>
                  <a:srgbClr val="175C38"/>
                </a:solidFill>
                <a:latin typeface="Tahoma"/>
                <a:cs typeface="Tahoma"/>
              </a:rPr>
              <a:t>PREZENTACÍ,</a:t>
            </a:r>
            <a:r>
              <a:rPr sz="3200" b="1" spc="180" dirty="0">
                <a:solidFill>
                  <a:srgbClr val="175C38"/>
                </a:solidFill>
                <a:latin typeface="Tahoma"/>
                <a:cs typeface="Tahoma"/>
              </a:rPr>
              <a:t> </a:t>
            </a:r>
            <a:r>
              <a:rPr sz="3200" b="1" spc="434" dirty="0">
                <a:solidFill>
                  <a:srgbClr val="175C38"/>
                </a:solidFill>
                <a:latin typeface="Tahoma"/>
                <a:cs typeface="Tahoma"/>
              </a:rPr>
              <a:t>KTERÉ</a:t>
            </a:r>
            <a:r>
              <a:rPr sz="3200" b="1" spc="180" dirty="0">
                <a:solidFill>
                  <a:srgbClr val="175C38"/>
                </a:solidFill>
                <a:latin typeface="Tahoma"/>
                <a:cs typeface="Tahoma"/>
              </a:rPr>
              <a:t> </a:t>
            </a:r>
            <a:r>
              <a:rPr sz="3200" b="1" spc="395" dirty="0">
                <a:solidFill>
                  <a:srgbClr val="175C38"/>
                </a:solidFill>
                <a:latin typeface="Tahoma"/>
                <a:cs typeface="Tahoma"/>
              </a:rPr>
              <a:t>MĚLY</a:t>
            </a:r>
            <a:r>
              <a:rPr sz="3200" b="1" spc="185" dirty="0">
                <a:solidFill>
                  <a:srgbClr val="175C38"/>
                </a:solidFill>
                <a:latin typeface="Tahoma"/>
                <a:cs typeface="Tahoma"/>
              </a:rPr>
              <a:t> </a:t>
            </a:r>
            <a:r>
              <a:rPr sz="3200" b="1" spc="434" dirty="0">
                <a:solidFill>
                  <a:srgbClr val="175C38"/>
                </a:solidFill>
                <a:latin typeface="Tahoma"/>
                <a:cs typeface="Tahoma"/>
              </a:rPr>
              <a:t>SHRNOUT</a:t>
            </a:r>
            <a:r>
              <a:rPr sz="3200" b="1" spc="180" dirty="0">
                <a:solidFill>
                  <a:srgbClr val="175C38"/>
                </a:solidFill>
                <a:latin typeface="Tahoma"/>
                <a:cs typeface="Tahoma"/>
              </a:rPr>
              <a:t> </a:t>
            </a:r>
            <a:r>
              <a:rPr sz="3200" b="1" spc="445" dirty="0">
                <a:solidFill>
                  <a:srgbClr val="175C38"/>
                </a:solidFill>
                <a:latin typeface="Tahoma"/>
                <a:cs typeface="Tahoma"/>
              </a:rPr>
              <a:t>VŠE</a:t>
            </a:r>
            <a:r>
              <a:rPr lang="cs-CZ" sz="3200" b="1" spc="445" dirty="0">
                <a:solidFill>
                  <a:srgbClr val="175C38"/>
                </a:solidFill>
                <a:latin typeface="Tahoma"/>
                <a:cs typeface="Tahoma"/>
              </a:rPr>
              <a:t>,</a:t>
            </a:r>
            <a:r>
              <a:rPr sz="3200" b="1" spc="445" dirty="0">
                <a:solidFill>
                  <a:srgbClr val="175C38"/>
                </a:solidFill>
                <a:latin typeface="Tahoma"/>
                <a:cs typeface="Tahoma"/>
              </a:rPr>
              <a:t> </a:t>
            </a:r>
            <a:r>
              <a:rPr sz="3200" b="1" spc="525" dirty="0">
                <a:solidFill>
                  <a:srgbClr val="175C38"/>
                </a:solidFill>
                <a:latin typeface="Tahoma"/>
                <a:cs typeface="Tahoma"/>
              </a:rPr>
              <a:t>CO</a:t>
            </a:r>
            <a:r>
              <a:rPr sz="3200" b="1" spc="180" dirty="0">
                <a:solidFill>
                  <a:srgbClr val="175C38"/>
                </a:solidFill>
                <a:latin typeface="Tahoma"/>
                <a:cs typeface="Tahoma"/>
              </a:rPr>
              <a:t> </a:t>
            </a:r>
            <a:r>
              <a:rPr sz="3200" b="1" spc="615" dirty="0">
                <a:solidFill>
                  <a:srgbClr val="175C38"/>
                </a:solidFill>
                <a:latin typeface="Tahoma"/>
                <a:cs typeface="Tahoma"/>
              </a:rPr>
              <a:t>JSME</a:t>
            </a:r>
            <a:r>
              <a:rPr sz="3200" b="1" spc="185" dirty="0">
                <a:solidFill>
                  <a:srgbClr val="175C38"/>
                </a:solidFill>
                <a:latin typeface="Tahoma"/>
                <a:cs typeface="Tahoma"/>
              </a:rPr>
              <a:t> </a:t>
            </a:r>
            <a:r>
              <a:rPr sz="3200" b="1" spc="525" dirty="0">
                <a:solidFill>
                  <a:srgbClr val="175C38"/>
                </a:solidFill>
                <a:latin typeface="Tahoma"/>
                <a:cs typeface="Tahoma"/>
              </a:rPr>
              <a:t>SE</a:t>
            </a:r>
            <a:r>
              <a:rPr sz="3200" b="1" spc="185" dirty="0">
                <a:solidFill>
                  <a:srgbClr val="175C38"/>
                </a:solidFill>
                <a:latin typeface="Tahoma"/>
                <a:cs typeface="Tahoma"/>
              </a:rPr>
              <a:t> </a:t>
            </a:r>
            <a:r>
              <a:rPr sz="3200" b="1" spc="434" dirty="0">
                <a:solidFill>
                  <a:srgbClr val="175C38"/>
                </a:solidFill>
                <a:latin typeface="Tahoma"/>
                <a:cs typeface="Tahoma"/>
              </a:rPr>
              <a:t>BĚHEM</a:t>
            </a:r>
            <a:r>
              <a:rPr sz="3200" b="1" spc="185" dirty="0">
                <a:solidFill>
                  <a:srgbClr val="175C38"/>
                </a:solidFill>
                <a:latin typeface="Tahoma"/>
                <a:cs typeface="Tahoma"/>
              </a:rPr>
              <a:t> </a:t>
            </a:r>
            <a:r>
              <a:rPr sz="3200" b="1" spc="390" dirty="0">
                <a:solidFill>
                  <a:srgbClr val="175C38"/>
                </a:solidFill>
                <a:latin typeface="Tahoma"/>
                <a:cs typeface="Tahoma"/>
              </a:rPr>
              <a:t>VČEREJŠÍHO</a:t>
            </a:r>
            <a:r>
              <a:rPr sz="3200" b="1" spc="185" dirty="0">
                <a:solidFill>
                  <a:srgbClr val="175C38"/>
                </a:solidFill>
                <a:latin typeface="Tahoma"/>
                <a:cs typeface="Tahoma"/>
              </a:rPr>
              <a:t> </a:t>
            </a:r>
            <a:r>
              <a:rPr sz="3200" b="1" spc="385" dirty="0">
                <a:solidFill>
                  <a:srgbClr val="175C38"/>
                </a:solidFill>
                <a:latin typeface="Tahoma"/>
                <a:cs typeface="Tahoma"/>
              </a:rPr>
              <a:t>DNE</a:t>
            </a:r>
            <a:r>
              <a:rPr sz="3200" b="1" spc="185" dirty="0">
                <a:solidFill>
                  <a:srgbClr val="175C38"/>
                </a:solidFill>
                <a:latin typeface="Tahoma"/>
                <a:cs typeface="Tahoma"/>
              </a:rPr>
              <a:t> </a:t>
            </a:r>
            <a:r>
              <a:rPr sz="3200" b="1" spc="245" dirty="0">
                <a:solidFill>
                  <a:srgbClr val="175C38"/>
                </a:solidFill>
                <a:latin typeface="Tahoma"/>
                <a:cs typeface="Tahoma"/>
              </a:rPr>
              <a:t>DOVĚDĚLI</a:t>
            </a:r>
            <a:endParaRPr sz="32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32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200" b="1" spc="285" dirty="0">
                <a:solidFill>
                  <a:srgbClr val="A3371F"/>
                </a:solidFill>
                <a:latin typeface="Tahoma"/>
                <a:cs typeface="Tahoma"/>
              </a:rPr>
              <a:t>CÍLEM</a:t>
            </a:r>
            <a:r>
              <a:rPr sz="3200" b="1" spc="175" dirty="0">
                <a:solidFill>
                  <a:srgbClr val="A3371F"/>
                </a:solidFill>
                <a:latin typeface="Tahoma"/>
                <a:cs typeface="Tahoma"/>
              </a:rPr>
              <a:t> </a:t>
            </a:r>
            <a:r>
              <a:rPr sz="3200" b="1" spc="225" dirty="0">
                <a:solidFill>
                  <a:srgbClr val="A3371F"/>
                </a:solidFill>
                <a:latin typeface="Tahoma"/>
                <a:cs typeface="Tahoma"/>
              </a:rPr>
              <a:t>BYLO:</a:t>
            </a:r>
            <a:endParaRPr sz="3200" dirty="0">
              <a:latin typeface="Tahoma"/>
              <a:cs typeface="Tahoma"/>
            </a:endParaRPr>
          </a:p>
          <a:p>
            <a:pPr marL="702310" marR="1257300">
              <a:lnSpc>
                <a:spcPct val="110100"/>
              </a:lnSpc>
            </a:pPr>
            <a:r>
              <a:rPr sz="3200" b="1" spc="300" dirty="0">
                <a:solidFill>
                  <a:srgbClr val="A3371F"/>
                </a:solidFill>
                <a:latin typeface="Tahoma"/>
                <a:cs typeface="Tahoma"/>
              </a:rPr>
              <a:t>VYTVOŘIT</a:t>
            </a:r>
            <a:r>
              <a:rPr sz="3200" b="1" spc="185" dirty="0">
                <a:solidFill>
                  <a:srgbClr val="A3371F"/>
                </a:solidFill>
                <a:latin typeface="Tahoma"/>
                <a:cs typeface="Tahoma"/>
              </a:rPr>
              <a:t> </a:t>
            </a:r>
            <a:r>
              <a:rPr sz="3200" b="1" spc="290" dirty="0">
                <a:solidFill>
                  <a:srgbClr val="A3371F"/>
                </a:solidFill>
                <a:latin typeface="Tahoma"/>
                <a:cs typeface="Tahoma"/>
              </a:rPr>
              <a:t>OSOBNÍ</a:t>
            </a:r>
            <a:r>
              <a:rPr sz="3200" b="1" spc="185" dirty="0">
                <a:solidFill>
                  <a:srgbClr val="A3371F"/>
                </a:solidFill>
                <a:latin typeface="Tahoma"/>
                <a:cs typeface="Tahoma"/>
              </a:rPr>
              <a:t> </a:t>
            </a:r>
            <a:r>
              <a:rPr sz="3200" b="1" spc="370" dirty="0">
                <a:solidFill>
                  <a:srgbClr val="A3371F"/>
                </a:solidFill>
                <a:latin typeface="Tahoma"/>
                <a:cs typeface="Tahoma"/>
              </a:rPr>
              <a:t>A</a:t>
            </a:r>
            <a:r>
              <a:rPr sz="3200" b="1" spc="185" dirty="0">
                <a:solidFill>
                  <a:srgbClr val="A3371F"/>
                </a:solidFill>
                <a:latin typeface="Tahoma"/>
                <a:cs typeface="Tahoma"/>
              </a:rPr>
              <a:t> </a:t>
            </a:r>
            <a:r>
              <a:rPr sz="3200" b="1" spc="260" dirty="0">
                <a:solidFill>
                  <a:srgbClr val="A3371F"/>
                </a:solidFill>
                <a:latin typeface="Tahoma"/>
                <a:cs typeface="Tahoma"/>
              </a:rPr>
              <a:t>RODINNOU</a:t>
            </a:r>
            <a:r>
              <a:rPr sz="3200" b="1" spc="185" dirty="0">
                <a:solidFill>
                  <a:srgbClr val="A3371F"/>
                </a:solidFill>
                <a:latin typeface="Tahoma"/>
                <a:cs typeface="Tahoma"/>
              </a:rPr>
              <a:t> </a:t>
            </a:r>
            <a:r>
              <a:rPr sz="3200" b="1" spc="395" dirty="0">
                <a:solidFill>
                  <a:srgbClr val="A3371F"/>
                </a:solidFill>
                <a:latin typeface="Tahoma"/>
                <a:cs typeface="Tahoma"/>
              </a:rPr>
              <a:t>ANAMNÉZU </a:t>
            </a:r>
            <a:r>
              <a:rPr sz="3200" b="1" spc="370" dirty="0">
                <a:solidFill>
                  <a:srgbClr val="A3371F"/>
                </a:solidFill>
                <a:latin typeface="Tahoma"/>
                <a:cs typeface="Tahoma"/>
              </a:rPr>
              <a:t>PROBANDA</a:t>
            </a:r>
            <a:endParaRPr sz="3200" dirty="0">
              <a:latin typeface="Tahoma"/>
              <a:cs typeface="Tahoma"/>
            </a:endParaRPr>
          </a:p>
          <a:p>
            <a:pPr marL="702310" marR="1125855">
              <a:lnSpc>
                <a:spcPct val="110100"/>
              </a:lnSpc>
            </a:pPr>
            <a:r>
              <a:rPr sz="3200" b="1" spc="430" dirty="0">
                <a:solidFill>
                  <a:srgbClr val="A3371F"/>
                </a:solidFill>
                <a:latin typeface="Tahoma"/>
                <a:cs typeface="Tahoma"/>
              </a:rPr>
              <a:t>ZPRACOVAT</a:t>
            </a:r>
            <a:r>
              <a:rPr sz="3200" b="1" spc="190" dirty="0">
                <a:solidFill>
                  <a:srgbClr val="A3371F"/>
                </a:solidFill>
                <a:latin typeface="Tahoma"/>
                <a:cs typeface="Tahoma"/>
              </a:rPr>
              <a:t> </a:t>
            </a:r>
            <a:r>
              <a:rPr sz="3200" b="1" spc="400" dirty="0">
                <a:solidFill>
                  <a:srgbClr val="A3371F"/>
                </a:solidFill>
                <a:latin typeface="Tahoma"/>
                <a:cs typeface="Tahoma"/>
              </a:rPr>
              <a:t>VÝSLEDKY</a:t>
            </a:r>
            <a:r>
              <a:rPr sz="3200" b="1" spc="190" dirty="0">
                <a:solidFill>
                  <a:srgbClr val="A3371F"/>
                </a:solidFill>
                <a:latin typeface="Tahoma"/>
                <a:cs typeface="Tahoma"/>
              </a:rPr>
              <a:t> </a:t>
            </a:r>
            <a:r>
              <a:rPr sz="3200" b="1" spc="415" dirty="0">
                <a:solidFill>
                  <a:srgbClr val="A3371F"/>
                </a:solidFill>
                <a:latin typeface="Tahoma"/>
                <a:cs typeface="Tahoma"/>
              </a:rPr>
              <a:t>TESTŮ,</a:t>
            </a:r>
            <a:r>
              <a:rPr sz="3200" b="1" spc="190" dirty="0">
                <a:solidFill>
                  <a:srgbClr val="A3371F"/>
                </a:solidFill>
                <a:latin typeface="Tahoma"/>
                <a:cs typeface="Tahoma"/>
              </a:rPr>
              <a:t> </a:t>
            </a:r>
            <a:r>
              <a:rPr sz="3200" b="1" spc="325" dirty="0">
                <a:solidFill>
                  <a:srgbClr val="A3371F"/>
                </a:solidFill>
                <a:latin typeface="Tahoma"/>
                <a:cs typeface="Tahoma"/>
              </a:rPr>
              <a:t>VYSVĚTLIT </a:t>
            </a:r>
            <a:r>
              <a:rPr sz="3200" b="1" spc="285" dirty="0">
                <a:solidFill>
                  <a:srgbClr val="A3371F"/>
                </a:solidFill>
                <a:latin typeface="Tahoma"/>
                <a:cs typeface="Tahoma"/>
              </a:rPr>
              <a:t>DŮLEŽITÉ</a:t>
            </a:r>
            <a:r>
              <a:rPr sz="3200" b="1" spc="185" dirty="0">
                <a:solidFill>
                  <a:srgbClr val="A3371F"/>
                </a:solidFill>
                <a:latin typeface="Tahoma"/>
                <a:cs typeface="Tahoma"/>
              </a:rPr>
              <a:t> </a:t>
            </a:r>
            <a:r>
              <a:rPr sz="3200" b="1" spc="425" dirty="0">
                <a:solidFill>
                  <a:srgbClr val="A3371F"/>
                </a:solidFill>
                <a:latin typeface="Tahoma"/>
                <a:cs typeface="Tahoma"/>
              </a:rPr>
              <a:t>POJMY,</a:t>
            </a:r>
            <a:r>
              <a:rPr sz="3200" b="1" spc="190" dirty="0">
                <a:solidFill>
                  <a:srgbClr val="A3371F"/>
                </a:solidFill>
                <a:latin typeface="Tahoma"/>
                <a:cs typeface="Tahoma"/>
              </a:rPr>
              <a:t> </a:t>
            </a:r>
            <a:r>
              <a:rPr sz="3200" b="1" spc="400" dirty="0">
                <a:solidFill>
                  <a:srgbClr val="A3371F"/>
                </a:solidFill>
                <a:latin typeface="Tahoma"/>
                <a:cs typeface="Tahoma"/>
              </a:rPr>
              <a:t>VÝSLEDKY</a:t>
            </a:r>
            <a:r>
              <a:rPr sz="3200" b="1" spc="190" dirty="0">
                <a:solidFill>
                  <a:srgbClr val="A3371F"/>
                </a:solidFill>
                <a:latin typeface="Tahoma"/>
                <a:cs typeface="Tahoma"/>
              </a:rPr>
              <a:t> </a:t>
            </a:r>
            <a:r>
              <a:rPr sz="3200" b="1" spc="315" dirty="0">
                <a:solidFill>
                  <a:srgbClr val="A3371F"/>
                </a:solidFill>
                <a:latin typeface="Tahoma"/>
                <a:cs typeface="Tahoma"/>
              </a:rPr>
              <a:t>VYHODNOTIT </a:t>
            </a:r>
            <a:r>
              <a:rPr sz="3200" b="1" spc="300" dirty="0">
                <a:solidFill>
                  <a:srgbClr val="A3371F"/>
                </a:solidFill>
                <a:latin typeface="Tahoma"/>
                <a:cs typeface="Tahoma"/>
              </a:rPr>
              <a:t>VYTVOŘIT</a:t>
            </a:r>
            <a:r>
              <a:rPr sz="3200" b="1" spc="190" dirty="0">
                <a:solidFill>
                  <a:srgbClr val="A3371F"/>
                </a:solidFill>
                <a:latin typeface="Tahoma"/>
                <a:cs typeface="Tahoma"/>
              </a:rPr>
              <a:t> </a:t>
            </a:r>
            <a:r>
              <a:rPr sz="3200" b="1" spc="250" dirty="0">
                <a:solidFill>
                  <a:srgbClr val="A3371F"/>
                </a:solidFill>
                <a:latin typeface="Tahoma"/>
                <a:cs typeface="Tahoma"/>
              </a:rPr>
              <a:t>INTERVENCI</a:t>
            </a:r>
            <a:r>
              <a:rPr sz="3200" b="1" spc="195" dirty="0">
                <a:solidFill>
                  <a:srgbClr val="A3371F"/>
                </a:solidFill>
                <a:latin typeface="Tahoma"/>
                <a:cs typeface="Tahoma"/>
              </a:rPr>
              <a:t> </a:t>
            </a:r>
            <a:r>
              <a:rPr sz="3200" b="1" spc="395" dirty="0">
                <a:solidFill>
                  <a:srgbClr val="A3371F"/>
                </a:solidFill>
                <a:latin typeface="Tahoma"/>
                <a:cs typeface="Tahoma"/>
              </a:rPr>
              <a:t>-</a:t>
            </a:r>
            <a:r>
              <a:rPr sz="3200" b="1" spc="195" dirty="0">
                <a:solidFill>
                  <a:srgbClr val="A3371F"/>
                </a:solidFill>
                <a:latin typeface="Tahoma"/>
                <a:cs typeface="Tahoma"/>
              </a:rPr>
              <a:t> </a:t>
            </a:r>
            <a:r>
              <a:rPr sz="3200" b="1" spc="315" dirty="0">
                <a:solidFill>
                  <a:srgbClr val="A3371F"/>
                </a:solidFill>
                <a:latin typeface="Tahoma"/>
                <a:cs typeface="Tahoma"/>
              </a:rPr>
              <a:t>TRÉNINKOVÝ</a:t>
            </a:r>
            <a:r>
              <a:rPr sz="3200" b="1" spc="190" dirty="0">
                <a:solidFill>
                  <a:srgbClr val="A3371F"/>
                </a:solidFill>
                <a:latin typeface="Tahoma"/>
                <a:cs typeface="Tahoma"/>
              </a:rPr>
              <a:t> </a:t>
            </a:r>
            <a:r>
              <a:rPr sz="3200" b="1" spc="275" dirty="0">
                <a:solidFill>
                  <a:srgbClr val="A3371F"/>
                </a:solidFill>
                <a:latin typeface="Tahoma"/>
                <a:cs typeface="Tahoma"/>
              </a:rPr>
              <a:t>PLÁN, </a:t>
            </a:r>
            <a:r>
              <a:rPr sz="3200" b="1" spc="390" dirty="0">
                <a:solidFill>
                  <a:srgbClr val="A3371F"/>
                </a:solidFill>
                <a:latin typeface="Tahoma"/>
                <a:cs typeface="Tahoma"/>
              </a:rPr>
              <a:t>NAVRHNOUT</a:t>
            </a:r>
            <a:r>
              <a:rPr sz="3200" b="1" spc="200" dirty="0">
                <a:solidFill>
                  <a:srgbClr val="A3371F"/>
                </a:solidFill>
                <a:latin typeface="Tahoma"/>
                <a:cs typeface="Tahoma"/>
              </a:rPr>
              <a:t> </a:t>
            </a:r>
            <a:r>
              <a:rPr sz="3200" b="1" spc="320" dirty="0">
                <a:solidFill>
                  <a:srgbClr val="A3371F"/>
                </a:solidFill>
                <a:latin typeface="Tahoma"/>
                <a:cs typeface="Tahoma"/>
              </a:rPr>
              <a:t>TRÉNINKOVOU</a:t>
            </a:r>
            <a:r>
              <a:rPr sz="3200" b="1" spc="200" dirty="0">
                <a:solidFill>
                  <a:srgbClr val="A3371F"/>
                </a:solidFill>
                <a:latin typeface="Tahoma"/>
                <a:cs typeface="Tahoma"/>
              </a:rPr>
              <a:t> </a:t>
            </a:r>
            <a:r>
              <a:rPr sz="3200" b="1" spc="459" dirty="0">
                <a:solidFill>
                  <a:srgbClr val="A3371F"/>
                </a:solidFill>
                <a:latin typeface="Tahoma"/>
                <a:cs typeface="Tahoma"/>
              </a:rPr>
              <a:t>JEDNOTKU </a:t>
            </a:r>
            <a:r>
              <a:rPr sz="3200" b="1" spc="390" dirty="0">
                <a:solidFill>
                  <a:srgbClr val="A3371F"/>
                </a:solidFill>
                <a:latin typeface="Tahoma"/>
                <a:cs typeface="Tahoma"/>
              </a:rPr>
              <a:t>NAVRHNOUT</a:t>
            </a:r>
            <a:r>
              <a:rPr sz="3200" b="1" spc="175" dirty="0">
                <a:solidFill>
                  <a:srgbClr val="A3371F"/>
                </a:solidFill>
                <a:latin typeface="Tahoma"/>
                <a:cs typeface="Tahoma"/>
              </a:rPr>
              <a:t> </a:t>
            </a:r>
            <a:r>
              <a:rPr sz="3200" b="1" spc="525" dirty="0">
                <a:solidFill>
                  <a:srgbClr val="A3371F"/>
                </a:solidFill>
                <a:latin typeface="Tahoma"/>
                <a:cs typeface="Tahoma"/>
              </a:rPr>
              <a:t>CO</a:t>
            </a:r>
            <a:r>
              <a:rPr sz="3200" b="1" spc="175" dirty="0">
                <a:solidFill>
                  <a:srgbClr val="A3371F"/>
                </a:solidFill>
                <a:latin typeface="Tahoma"/>
                <a:cs typeface="Tahoma"/>
              </a:rPr>
              <a:t> </a:t>
            </a:r>
            <a:r>
              <a:rPr sz="3200" b="1" spc="375" dirty="0">
                <a:solidFill>
                  <a:srgbClr val="A3371F"/>
                </a:solidFill>
                <a:latin typeface="Tahoma"/>
                <a:cs typeface="Tahoma"/>
              </a:rPr>
              <a:t>BY</a:t>
            </a:r>
            <a:r>
              <a:rPr sz="3200" b="1" spc="180" dirty="0">
                <a:solidFill>
                  <a:srgbClr val="A3371F"/>
                </a:solidFill>
                <a:latin typeface="Tahoma"/>
                <a:cs typeface="Tahoma"/>
              </a:rPr>
              <a:t> </a:t>
            </a:r>
            <a:r>
              <a:rPr sz="3200" b="1" spc="400" dirty="0">
                <a:solidFill>
                  <a:srgbClr val="A3371F"/>
                </a:solidFill>
                <a:latin typeface="Tahoma"/>
                <a:cs typeface="Tahoma"/>
              </a:rPr>
              <a:t>MOHLO</a:t>
            </a:r>
            <a:r>
              <a:rPr sz="3200" b="1" spc="175" dirty="0">
                <a:solidFill>
                  <a:srgbClr val="A3371F"/>
                </a:solidFill>
                <a:latin typeface="Tahoma"/>
                <a:cs typeface="Tahoma"/>
              </a:rPr>
              <a:t> </a:t>
            </a:r>
            <a:r>
              <a:rPr sz="3200" b="1" spc="315" dirty="0">
                <a:solidFill>
                  <a:srgbClr val="A3371F"/>
                </a:solidFill>
                <a:latin typeface="Tahoma"/>
                <a:cs typeface="Tahoma"/>
              </a:rPr>
              <a:t>ZLEPŠIT </a:t>
            </a:r>
            <a:r>
              <a:rPr sz="3200" b="1" spc="345" dirty="0">
                <a:solidFill>
                  <a:srgbClr val="A3371F"/>
                </a:solidFill>
                <a:latin typeface="Tahoma"/>
                <a:cs typeface="Tahoma"/>
              </a:rPr>
              <a:t>ŽIVOTOSPRÁVU</a:t>
            </a:r>
            <a:r>
              <a:rPr sz="3200" b="1" spc="165" dirty="0">
                <a:solidFill>
                  <a:srgbClr val="A3371F"/>
                </a:solidFill>
                <a:latin typeface="Tahoma"/>
                <a:cs typeface="Tahoma"/>
              </a:rPr>
              <a:t> </a:t>
            </a:r>
            <a:r>
              <a:rPr sz="3200" b="1" spc="370" dirty="0">
                <a:solidFill>
                  <a:srgbClr val="A3371F"/>
                </a:solidFill>
                <a:latin typeface="Tahoma"/>
                <a:cs typeface="Tahoma"/>
              </a:rPr>
              <a:t>PROBANDA</a:t>
            </a:r>
            <a:endParaRPr sz="3200" dirty="0">
              <a:latin typeface="Tahoma"/>
              <a:cs typeface="Tahoma"/>
            </a:endParaRPr>
          </a:p>
          <a:p>
            <a:pPr marL="702310">
              <a:lnSpc>
                <a:spcPct val="100000"/>
              </a:lnSpc>
              <a:spcBef>
                <a:spcPts val="390"/>
              </a:spcBef>
            </a:pPr>
            <a:r>
              <a:rPr sz="3200" b="1" spc="434" dirty="0">
                <a:solidFill>
                  <a:srgbClr val="A3371F"/>
                </a:solidFill>
                <a:latin typeface="Tahoma"/>
                <a:cs typeface="Tahoma"/>
              </a:rPr>
              <a:t>VYMYSLET</a:t>
            </a:r>
            <a:r>
              <a:rPr sz="3200" b="1" spc="195" dirty="0">
                <a:solidFill>
                  <a:srgbClr val="A3371F"/>
                </a:solidFill>
                <a:latin typeface="Tahoma"/>
                <a:cs typeface="Tahoma"/>
              </a:rPr>
              <a:t> </a:t>
            </a:r>
            <a:r>
              <a:rPr sz="3200" b="1" spc="409" dirty="0">
                <a:solidFill>
                  <a:srgbClr val="A3371F"/>
                </a:solidFill>
                <a:latin typeface="Tahoma"/>
                <a:cs typeface="Tahoma"/>
              </a:rPr>
              <a:t>ZÁVĚREČNÁ</a:t>
            </a:r>
            <a:r>
              <a:rPr sz="3200" b="1" spc="195" dirty="0">
                <a:solidFill>
                  <a:srgbClr val="A3371F"/>
                </a:solidFill>
                <a:latin typeface="Tahoma"/>
                <a:cs typeface="Tahoma"/>
              </a:rPr>
              <a:t> </a:t>
            </a:r>
            <a:r>
              <a:rPr sz="3200" b="1" spc="310" dirty="0">
                <a:solidFill>
                  <a:srgbClr val="A3371F"/>
                </a:solidFill>
                <a:latin typeface="Tahoma"/>
                <a:cs typeface="Tahoma"/>
              </a:rPr>
              <a:t>DOPORUČENÍ</a:t>
            </a:r>
            <a:endParaRPr sz="32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40"/>
              </a:spcBef>
            </a:pPr>
            <a:endParaRPr sz="3200" dirty="0">
              <a:latin typeface="Tahoma"/>
              <a:cs typeface="Tahoma"/>
            </a:endParaRPr>
          </a:p>
          <a:p>
            <a:pPr marL="341630" marR="7804784">
              <a:lnSpc>
                <a:spcPct val="110100"/>
              </a:lnSpc>
            </a:pPr>
            <a:r>
              <a:rPr sz="3200" b="1" spc="225" dirty="0">
                <a:solidFill>
                  <a:srgbClr val="175C38"/>
                </a:solidFill>
                <a:latin typeface="Tahoma"/>
                <a:cs typeface="Tahoma"/>
              </a:rPr>
              <a:t>MOHLI</a:t>
            </a:r>
            <a:r>
              <a:rPr sz="3200" b="1" spc="175" dirty="0">
                <a:solidFill>
                  <a:srgbClr val="175C38"/>
                </a:solidFill>
                <a:latin typeface="Tahoma"/>
                <a:cs typeface="Tahoma"/>
              </a:rPr>
              <a:t> </a:t>
            </a:r>
            <a:r>
              <a:rPr sz="3200" b="1" spc="595" dirty="0">
                <a:solidFill>
                  <a:srgbClr val="175C38"/>
                </a:solidFill>
                <a:latin typeface="Tahoma"/>
                <a:cs typeface="Tahoma"/>
              </a:rPr>
              <a:t>JSME </a:t>
            </a:r>
            <a:r>
              <a:rPr sz="3200" b="1" spc="260" dirty="0">
                <a:solidFill>
                  <a:srgbClr val="175C38"/>
                </a:solidFill>
                <a:latin typeface="Tahoma"/>
                <a:cs typeface="Tahoma"/>
              </a:rPr>
              <a:t>VYUŽÍT</a:t>
            </a:r>
            <a:r>
              <a:rPr sz="3200" b="1" spc="180" dirty="0">
                <a:solidFill>
                  <a:srgbClr val="175C38"/>
                </a:solidFill>
                <a:latin typeface="Tahoma"/>
                <a:cs typeface="Tahoma"/>
              </a:rPr>
              <a:t> </a:t>
            </a:r>
            <a:r>
              <a:rPr sz="3200" b="1" spc="390" dirty="0">
                <a:solidFill>
                  <a:srgbClr val="175C38"/>
                </a:solidFill>
                <a:latin typeface="Tahoma"/>
                <a:cs typeface="Tahoma"/>
              </a:rPr>
              <a:t>VÝSLEDKY </a:t>
            </a:r>
            <a:r>
              <a:rPr sz="3200" b="1" spc="90" dirty="0">
                <a:solidFill>
                  <a:srgbClr val="175C38"/>
                </a:solidFill>
                <a:latin typeface="Tahoma"/>
                <a:cs typeface="Tahoma"/>
              </a:rPr>
              <a:t>FILIPA</a:t>
            </a:r>
            <a:r>
              <a:rPr sz="3200" b="1" spc="185" dirty="0">
                <a:solidFill>
                  <a:srgbClr val="175C38"/>
                </a:solidFill>
                <a:latin typeface="Tahoma"/>
                <a:cs typeface="Tahoma"/>
              </a:rPr>
              <a:t> </a:t>
            </a:r>
            <a:r>
              <a:rPr sz="3200" b="1" spc="50" dirty="0">
                <a:solidFill>
                  <a:srgbClr val="175C38"/>
                </a:solidFill>
                <a:latin typeface="Tahoma"/>
                <a:cs typeface="Tahoma"/>
              </a:rPr>
              <a:t>ČI </a:t>
            </a:r>
            <a:r>
              <a:rPr sz="3200" b="1" spc="450" dirty="0">
                <a:solidFill>
                  <a:srgbClr val="175C38"/>
                </a:solidFill>
                <a:latin typeface="Tahoma"/>
                <a:cs typeface="Tahoma"/>
              </a:rPr>
              <a:t>STUDENTŮ</a:t>
            </a:r>
            <a:r>
              <a:rPr sz="3200" b="1" spc="200" dirty="0">
                <a:solidFill>
                  <a:srgbClr val="175C38"/>
                </a:solidFill>
                <a:latin typeface="Tahoma"/>
                <a:cs typeface="Tahoma"/>
              </a:rPr>
              <a:t> </a:t>
            </a:r>
            <a:r>
              <a:rPr sz="3200" b="1" spc="375" dirty="0">
                <a:solidFill>
                  <a:srgbClr val="175C38"/>
                </a:solidFill>
                <a:latin typeface="Tahoma"/>
                <a:cs typeface="Tahoma"/>
              </a:rPr>
              <a:t>FTVS, </a:t>
            </a:r>
            <a:r>
              <a:rPr sz="3200" b="1" spc="434" dirty="0">
                <a:solidFill>
                  <a:srgbClr val="175C38"/>
                </a:solidFill>
                <a:latin typeface="Tahoma"/>
                <a:cs typeface="Tahoma"/>
              </a:rPr>
              <a:t>KTERÉ</a:t>
            </a:r>
            <a:r>
              <a:rPr sz="3200" b="1" spc="185" dirty="0">
                <a:solidFill>
                  <a:srgbClr val="175C38"/>
                </a:solidFill>
                <a:latin typeface="Tahoma"/>
                <a:cs typeface="Tahoma"/>
              </a:rPr>
              <a:t> </a:t>
            </a:r>
            <a:r>
              <a:rPr sz="3200" b="1" spc="415" dirty="0">
                <a:solidFill>
                  <a:srgbClr val="175C38"/>
                </a:solidFill>
                <a:latin typeface="Tahoma"/>
                <a:cs typeface="Tahoma"/>
              </a:rPr>
              <a:t>NÁM </a:t>
            </a:r>
            <a:r>
              <a:rPr sz="3200" b="1" spc="445" dirty="0">
                <a:solidFill>
                  <a:srgbClr val="175C38"/>
                </a:solidFill>
                <a:latin typeface="Tahoma"/>
                <a:cs typeface="Tahoma"/>
              </a:rPr>
              <a:t>OCHOTNĚ </a:t>
            </a:r>
            <a:r>
              <a:rPr sz="3200" b="1" spc="320" dirty="0">
                <a:solidFill>
                  <a:srgbClr val="175C38"/>
                </a:solidFill>
                <a:latin typeface="Tahoma"/>
                <a:cs typeface="Tahoma"/>
              </a:rPr>
              <a:t>POSKYTLI</a:t>
            </a:r>
            <a:endParaRPr sz="32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4034" y="4113953"/>
            <a:ext cx="7905313" cy="742186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43869" y="11726031"/>
            <a:ext cx="8943837" cy="772625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59727" y="417834"/>
            <a:ext cx="11170285" cy="19024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1430" dirty="0"/>
              <a:t>DRUHÝ</a:t>
            </a:r>
            <a:r>
              <a:rPr spc="700" dirty="0"/>
              <a:t> </a:t>
            </a:r>
            <a:r>
              <a:rPr spc="1495" dirty="0"/>
              <a:t>DEN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89414" y="2136304"/>
            <a:ext cx="9821545" cy="1099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100"/>
              </a:lnSpc>
              <a:spcBef>
                <a:spcPts val="100"/>
              </a:spcBef>
            </a:pPr>
            <a:r>
              <a:rPr sz="3200" b="1" spc="405" dirty="0">
                <a:solidFill>
                  <a:srgbClr val="175C38"/>
                </a:solidFill>
                <a:latin typeface="Tahoma"/>
                <a:cs typeface="Tahoma"/>
              </a:rPr>
              <a:t>NÁSLEDNĚ</a:t>
            </a:r>
            <a:r>
              <a:rPr sz="3200" b="1" spc="175" dirty="0">
                <a:solidFill>
                  <a:srgbClr val="175C38"/>
                </a:solidFill>
                <a:latin typeface="Tahoma"/>
                <a:cs typeface="Tahoma"/>
              </a:rPr>
              <a:t> </a:t>
            </a:r>
            <a:r>
              <a:rPr sz="3200" b="1" spc="615" dirty="0">
                <a:solidFill>
                  <a:srgbClr val="175C38"/>
                </a:solidFill>
                <a:latin typeface="Tahoma"/>
                <a:cs typeface="Tahoma"/>
              </a:rPr>
              <a:t>JSME</a:t>
            </a:r>
            <a:r>
              <a:rPr sz="3200" b="1" spc="180" dirty="0">
                <a:solidFill>
                  <a:srgbClr val="175C38"/>
                </a:solidFill>
                <a:latin typeface="Tahoma"/>
                <a:cs typeface="Tahoma"/>
              </a:rPr>
              <a:t> </a:t>
            </a:r>
            <a:r>
              <a:rPr sz="3200" b="1" spc="400" dirty="0">
                <a:solidFill>
                  <a:srgbClr val="175C38"/>
                </a:solidFill>
                <a:latin typeface="Tahoma"/>
                <a:cs typeface="Tahoma"/>
              </a:rPr>
              <a:t>VÝSLEDKY</a:t>
            </a:r>
            <a:r>
              <a:rPr sz="3200" b="1" spc="175" dirty="0">
                <a:solidFill>
                  <a:srgbClr val="175C38"/>
                </a:solidFill>
                <a:latin typeface="Tahoma"/>
                <a:cs typeface="Tahoma"/>
              </a:rPr>
              <a:t> </a:t>
            </a:r>
            <a:r>
              <a:rPr sz="3200" b="1" spc="470" dirty="0">
                <a:solidFill>
                  <a:srgbClr val="175C38"/>
                </a:solidFill>
                <a:latin typeface="Tahoma"/>
                <a:cs typeface="Tahoma"/>
              </a:rPr>
              <a:t>SVÉ</a:t>
            </a:r>
            <a:r>
              <a:rPr sz="3200" b="1" spc="180" dirty="0">
                <a:solidFill>
                  <a:srgbClr val="175C38"/>
                </a:solidFill>
                <a:latin typeface="Tahoma"/>
                <a:cs typeface="Tahoma"/>
              </a:rPr>
              <a:t> </a:t>
            </a:r>
            <a:r>
              <a:rPr sz="3200" b="1" spc="425" dirty="0">
                <a:solidFill>
                  <a:srgbClr val="175C38"/>
                </a:solidFill>
                <a:latin typeface="Tahoma"/>
                <a:cs typeface="Tahoma"/>
              </a:rPr>
              <a:t>PRÁCE </a:t>
            </a:r>
            <a:r>
              <a:rPr sz="3200" b="1" spc="320" dirty="0">
                <a:solidFill>
                  <a:srgbClr val="175C38"/>
                </a:solidFill>
                <a:latin typeface="Tahoma"/>
                <a:cs typeface="Tahoma"/>
              </a:rPr>
              <a:t>PREZENTOVALI</a:t>
            </a:r>
            <a:r>
              <a:rPr sz="3200" b="1" spc="185" dirty="0">
                <a:solidFill>
                  <a:srgbClr val="175C38"/>
                </a:solidFill>
                <a:latin typeface="Tahoma"/>
                <a:cs typeface="Tahoma"/>
              </a:rPr>
              <a:t> </a:t>
            </a:r>
            <a:r>
              <a:rPr sz="3200" b="1" spc="380" dirty="0">
                <a:solidFill>
                  <a:srgbClr val="175C38"/>
                </a:solidFill>
                <a:latin typeface="Tahoma"/>
                <a:cs typeface="Tahoma"/>
              </a:rPr>
              <a:t>PŘED</a:t>
            </a:r>
            <a:r>
              <a:rPr sz="3200" b="1" spc="185" dirty="0">
                <a:solidFill>
                  <a:srgbClr val="175C38"/>
                </a:solidFill>
                <a:latin typeface="Tahoma"/>
                <a:cs typeface="Tahoma"/>
              </a:rPr>
              <a:t> </a:t>
            </a:r>
            <a:r>
              <a:rPr sz="3200" b="1" spc="415" dirty="0">
                <a:solidFill>
                  <a:srgbClr val="175C38"/>
                </a:solidFill>
                <a:latin typeface="Tahoma"/>
                <a:cs typeface="Tahoma"/>
              </a:rPr>
              <a:t>CELOU</a:t>
            </a:r>
            <a:r>
              <a:rPr sz="3200" b="1" spc="185" dirty="0">
                <a:solidFill>
                  <a:srgbClr val="175C38"/>
                </a:solidFill>
                <a:latin typeface="Tahoma"/>
                <a:cs typeface="Tahoma"/>
              </a:rPr>
              <a:t> </a:t>
            </a:r>
            <a:r>
              <a:rPr sz="3200" b="1" spc="310" dirty="0">
                <a:solidFill>
                  <a:srgbClr val="175C38"/>
                </a:solidFill>
                <a:latin typeface="Tahoma"/>
                <a:cs typeface="Tahoma"/>
              </a:rPr>
              <a:t>SKUPINOU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233</Words>
  <Application>Microsoft Office PowerPoint</Application>
  <PresentationFormat>Vlastní</PresentationFormat>
  <Paragraphs>22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8" baseType="lpstr">
      <vt:lpstr>Calibri</vt:lpstr>
      <vt:lpstr>Tahoma</vt:lpstr>
      <vt:lpstr>Office Theme</vt:lpstr>
      <vt:lpstr>Prezentace aplikace PowerPoint</vt:lpstr>
      <vt:lpstr>PRVNÍ DEN</vt:lpstr>
      <vt:lpstr>PRVNÍ DEN</vt:lpstr>
      <vt:lpstr>DRUHÝ DEN</vt:lpstr>
      <vt:lpstr>DRUHÝ DEN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 dokáže moje tělo?</dc:title>
  <dc:creator>Veronika Bartova</dc:creator>
  <cp:keywords>DAHCgMZTY1E,BAFb35oTRbs,0</cp:keywords>
  <cp:lastModifiedBy>Denisa Braunbockova</cp:lastModifiedBy>
  <cp:revision>1</cp:revision>
  <dcterms:created xsi:type="dcterms:W3CDTF">2026-06-02T05:59:32Z</dcterms:created>
  <dcterms:modified xsi:type="dcterms:W3CDTF">2026-06-02T06:02:29Z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2026-05-21T00:00:00Z</vt:filetime>
  </property>
  <property fmtid="{D5CDD505-2E9C-101B-9397-08002B2CF9AE}" pid="3" name="Creator">
    <vt:lpwstr>Canva</vt:lpwstr>
  </property>
  <property fmtid="{D5CDD505-2E9C-101B-9397-08002B2CF9AE}" pid="4" name="LastSaved">
    <vt:filetime>2026-06-02T00:00:00Z</vt:filetime>
  </property>
  <property fmtid="{D5CDD505-2E9C-101B-9397-08002B2CF9AE}" pid="5" name="Producer">
    <vt:lpwstr>Canva</vt:lpwstr>
  </property>
</Properties>
</file>